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  <p:sldMasterId id="2147483865" r:id="rId2"/>
    <p:sldMasterId id="2147483878" r:id="rId3"/>
  </p:sldMasterIdLst>
  <p:notesMasterIdLst>
    <p:notesMasterId r:id="rId12"/>
  </p:notesMasterIdLst>
  <p:sldIdLst>
    <p:sldId id="401" r:id="rId4"/>
    <p:sldId id="403" r:id="rId5"/>
    <p:sldId id="402" r:id="rId6"/>
    <p:sldId id="404" r:id="rId7"/>
    <p:sldId id="407" r:id="rId8"/>
    <p:sldId id="405" r:id="rId9"/>
    <p:sldId id="406" r:id="rId10"/>
    <p:sldId id="408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323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4EF994-7801-4EC9-9338-B7294D34A3F2}" type="doc">
      <dgm:prSet loTypeId="urn:microsoft.com/office/officeart/2011/layout/InterconnectedBlock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CA"/>
        </a:p>
      </dgm:t>
    </dgm:pt>
    <dgm:pt modelId="{ADD90B1E-428F-4602-9F8A-D41EC57E4260}">
      <dgm:prSet phldrT="[Text]"/>
      <dgm:spPr>
        <a:solidFill>
          <a:srgbClr val="00B0F0"/>
        </a:solidFill>
      </dgm:spPr>
      <dgm:t>
        <a:bodyPr/>
        <a:lstStyle/>
        <a:p>
          <a:r>
            <a:rPr lang="en-CA" b="1" dirty="0" smtClean="0"/>
            <a:t>DEFINE</a:t>
          </a:r>
          <a:endParaRPr lang="en-CA" b="1" dirty="0"/>
        </a:p>
      </dgm:t>
    </dgm:pt>
    <dgm:pt modelId="{AD01A769-93FD-491B-A2AA-4FE3CC73ECAA}" type="parTrans" cxnId="{86C085BC-5A74-49E7-A6B3-E41C68664DB5}">
      <dgm:prSet/>
      <dgm:spPr/>
      <dgm:t>
        <a:bodyPr/>
        <a:lstStyle/>
        <a:p>
          <a:endParaRPr lang="en-CA"/>
        </a:p>
      </dgm:t>
    </dgm:pt>
    <dgm:pt modelId="{2B74E953-BFC2-43E3-B900-8C5E581A8D1A}" type="sibTrans" cxnId="{86C085BC-5A74-49E7-A6B3-E41C68664DB5}">
      <dgm:prSet/>
      <dgm:spPr/>
      <dgm:t>
        <a:bodyPr/>
        <a:lstStyle/>
        <a:p>
          <a:endParaRPr lang="en-CA"/>
        </a:p>
      </dgm:t>
    </dgm:pt>
    <dgm:pt modelId="{1AD0D7BD-3035-4035-A958-E55E0FFB6683}">
      <dgm:prSet phldrT="[Text]"/>
      <dgm:spPr>
        <a:solidFill>
          <a:srgbClr val="00FF00"/>
        </a:solidFill>
      </dgm:spPr>
      <dgm:t>
        <a:bodyPr/>
        <a:lstStyle/>
        <a:p>
          <a:r>
            <a:rPr lang="en-CA" b="1" dirty="0" smtClean="0"/>
            <a:t>Current Situation</a:t>
          </a:r>
        </a:p>
        <a:p>
          <a:r>
            <a:rPr lang="en-CA" b="1" dirty="0" smtClean="0"/>
            <a:t>Target Situation</a:t>
          </a:r>
        </a:p>
        <a:p>
          <a:r>
            <a:rPr lang="en-CA" b="1" dirty="0" smtClean="0"/>
            <a:t>Problem</a:t>
          </a:r>
        </a:p>
        <a:p>
          <a:r>
            <a:rPr lang="en-CA" b="1" dirty="0" smtClean="0"/>
            <a:t>Objectives</a:t>
          </a:r>
        </a:p>
        <a:p>
          <a:endParaRPr lang="en-CA" b="1" dirty="0" smtClean="0"/>
        </a:p>
      </dgm:t>
    </dgm:pt>
    <dgm:pt modelId="{3169DD93-28EA-4977-B21A-344099E93828}" type="parTrans" cxnId="{A4619EAB-4DAC-4980-B6BA-296644B340FA}">
      <dgm:prSet/>
      <dgm:spPr/>
      <dgm:t>
        <a:bodyPr/>
        <a:lstStyle/>
        <a:p>
          <a:endParaRPr lang="en-CA"/>
        </a:p>
      </dgm:t>
    </dgm:pt>
    <dgm:pt modelId="{E24D943E-5286-4E6B-925C-B7DF70FDBD16}" type="sibTrans" cxnId="{A4619EAB-4DAC-4980-B6BA-296644B340FA}">
      <dgm:prSet/>
      <dgm:spPr/>
      <dgm:t>
        <a:bodyPr/>
        <a:lstStyle/>
        <a:p>
          <a:endParaRPr lang="en-CA"/>
        </a:p>
      </dgm:t>
    </dgm:pt>
    <dgm:pt modelId="{CC15E35B-DAD8-440D-81C0-5FC575E98760}">
      <dgm:prSet phldrT="[Text]"/>
      <dgm:spPr>
        <a:solidFill>
          <a:srgbClr val="00B0F0"/>
        </a:solidFill>
      </dgm:spPr>
      <dgm:t>
        <a:bodyPr/>
        <a:lstStyle/>
        <a:p>
          <a:r>
            <a:rPr lang="en-CA" b="1" dirty="0" smtClean="0"/>
            <a:t>MEASURE</a:t>
          </a:r>
          <a:endParaRPr lang="en-CA" b="1" dirty="0"/>
        </a:p>
      </dgm:t>
    </dgm:pt>
    <dgm:pt modelId="{B3683098-0AC9-4C71-A13D-73F3B0C3E69F}" type="parTrans" cxnId="{791E2D4B-DC9D-4A99-9A4E-60ED38EAF39C}">
      <dgm:prSet/>
      <dgm:spPr/>
      <dgm:t>
        <a:bodyPr/>
        <a:lstStyle/>
        <a:p>
          <a:endParaRPr lang="en-CA"/>
        </a:p>
      </dgm:t>
    </dgm:pt>
    <dgm:pt modelId="{E2363801-B1B2-4FBF-93B2-36CE8FDEDCF7}" type="sibTrans" cxnId="{791E2D4B-DC9D-4A99-9A4E-60ED38EAF39C}">
      <dgm:prSet/>
      <dgm:spPr/>
      <dgm:t>
        <a:bodyPr/>
        <a:lstStyle/>
        <a:p>
          <a:endParaRPr lang="en-CA"/>
        </a:p>
      </dgm:t>
    </dgm:pt>
    <dgm:pt modelId="{AE78751A-2EDD-4B70-B3A2-954F6706207F}">
      <dgm:prSet phldrT="[Text]"/>
      <dgm:spPr>
        <a:solidFill>
          <a:srgbClr val="00FF00"/>
        </a:solidFill>
      </dgm:spPr>
      <dgm:t>
        <a:bodyPr/>
        <a:lstStyle/>
        <a:p>
          <a:r>
            <a:rPr lang="en-CA" b="1" smtClean="0"/>
            <a:t>Collect Data</a:t>
          </a:r>
        </a:p>
        <a:p>
          <a:r>
            <a:rPr lang="en-CA" b="1" smtClean="0"/>
            <a:t>Map the Process</a:t>
          </a:r>
        </a:p>
        <a:p>
          <a:r>
            <a:rPr lang="en-CA" b="1" smtClean="0"/>
            <a:t>Find Possible Causes</a:t>
          </a:r>
          <a:endParaRPr lang="en-CA" b="1" dirty="0"/>
        </a:p>
      </dgm:t>
    </dgm:pt>
    <dgm:pt modelId="{5263953B-39DB-45D0-9163-7CC3F416FAAE}" type="parTrans" cxnId="{CDA3D1FD-267E-41DE-9DFE-CAC37E7305AA}">
      <dgm:prSet/>
      <dgm:spPr/>
      <dgm:t>
        <a:bodyPr/>
        <a:lstStyle/>
        <a:p>
          <a:endParaRPr lang="en-CA"/>
        </a:p>
      </dgm:t>
    </dgm:pt>
    <dgm:pt modelId="{33B92B21-8CBB-450A-A0FB-9AE6195EE7D7}" type="sibTrans" cxnId="{CDA3D1FD-267E-41DE-9DFE-CAC37E7305AA}">
      <dgm:prSet/>
      <dgm:spPr/>
      <dgm:t>
        <a:bodyPr/>
        <a:lstStyle/>
        <a:p>
          <a:endParaRPr lang="en-CA"/>
        </a:p>
      </dgm:t>
    </dgm:pt>
    <dgm:pt modelId="{BFADC3DF-4888-4104-81FA-116985CD3A37}">
      <dgm:prSet phldrT="[Text]"/>
      <dgm:spPr>
        <a:solidFill>
          <a:srgbClr val="00B0F0"/>
        </a:solidFill>
      </dgm:spPr>
      <dgm:t>
        <a:bodyPr/>
        <a:lstStyle/>
        <a:p>
          <a:r>
            <a:rPr lang="en-CA" b="1" dirty="0" smtClean="0"/>
            <a:t>ANALYZE</a:t>
          </a:r>
          <a:endParaRPr lang="en-CA" b="1" dirty="0"/>
        </a:p>
      </dgm:t>
    </dgm:pt>
    <dgm:pt modelId="{8C27D70A-C7E5-4995-9686-417204F6B570}" type="parTrans" cxnId="{85944AFE-FD27-4E99-80DD-56C1EECB8F65}">
      <dgm:prSet/>
      <dgm:spPr/>
      <dgm:t>
        <a:bodyPr/>
        <a:lstStyle/>
        <a:p>
          <a:endParaRPr lang="en-CA"/>
        </a:p>
      </dgm:t>
    </dgm:pt>
    <dgm:pt modelId="{15D979DD-4E0E-495B-B3BD-153E37D19507}" type="sibTrans" cxnId="{85944AFE-FD27-4E99-80DD-56C1EECB8F65}">
      <dgm:prSet/>
      <dgm:spPr/>
      <dgm:t>
        <a:bodyPr/>
        <a:lstStyle/>
        <a:p>
          <a:endParaRPr lang="en-CA"/>
        </a:p>
      </dgm:t>
    </dgm:pt>
    <dgm:pt modelId="{079B4C22-98FA-4C78-91D3-E05DC92DB4D9}">
      <dgm:prSet phldrT="[Text]"/>
      <dgm:spPr>
        <a:solidFill>
          <a:srgbClr val="00FF00"/>
        </a:solidFill>
      </dgm:spPr>
      <dgm:t>
        <a:bodyPr/>
        <a:lstStyle/>
        <a:p>
          <a:r>
            <a:rPr lang="en-CA" b="1" smtClean="0"/>
            <a:t>Analyze Potential Causes</a:t>
          </a:r>
        </a:p>
        <a:p>
          <a:r>
            <a:rPr lang="en-CA" b="1" smtClean="0"/>
            <a:t>Find Root Causes</a:t>
          </a:r>
        </a:p>
        <a:p>
          <a:r>
            <a:rPr lang="en-CA" b="1" smtClean="0"/>
            <a:t>Determine Principal Causes</a:t>
          </a:r>
          <a:endParaRPr lang="en-CA" b="1" dirty="0"/>
        </a:p>
      </dgm:t>
    </dgm:pt>
    <dgm:pt modelId="{69451133-FCB1-4EFA-A6AF-D9BB9B1EE826}" type="parTrans" cxnId="{2CE2D90F-45A9-4218-A8D2-D73B22F10E33}">
      <dgm:prSet/>
      <dgm:spPr/>
      <dgm:t>
        <a:bodyPr/>
        <a:lstStyle/>
        <a:p>
          <a:endParaRPr lang="en-CA"/>
        </a:p>
      </dgm:t>
    </dgm:pt>
    <dgm:pt modelId="{68622052-9BDC-45F4-BC8E-402F4A2D308C}" type="sibTrans" cxnId="{2CE2D90F-45A9-4218-A8D2-D73B22F10E33}">
      <dgm:prSet/>
      <dgm:spPr/>
      <dgm:t>
        <a:bodyPr/>
        <a:lstStyle/>
        <a:p>
          <a:endParaRPr lang="en-CA"/>
        </a:p>
      </dgm:t>
    </dgm:pt>
    <dgm:pt modelId="{2004331C-E158-4127-AB4F-3C99ED7E2C7E}">
      <dgm:prSet/>
      <dgm:spPr/>
      <dgm:t>
        <a:bodyPr/>
        <a:lstStyle/>
        <a:p>
          <a:r>
            <a:rPr lang="en-CA" b="1" dirty="0" smtClean="0"/>
            <a:t>IMPROVE</a:t>
          </a:r>
          <a:endParaRPr lang="en-CA" b="1" dirty="0"/>
        </a:p>
      </dgm:t>
    </dgm:pt>
    <dgm:pt modelId="{8047F0A4-B6B8-4B4A-8750-5CD509015330}" type="parTrans" cxnId="{F378BDE4-DC1C-4F83-96DA-15C309D21038}">
      <dgm:prSet/>
      <dgm:spPr/>
      <dgm:t>
        <a:bodyPr/>
        <a:lstStyle/>
        <a:p>
          <a:endParaRPr lang="en-CA"/>
        </a:p>
      </dgm:t>
    </dgm:pt>
    <dgm:pt modelId="{6F62544E-B4DB-40B2-AD82-EA0940105890}" type="sibTrans" cxnId="{F378BDE4-DC1C-4F83-96DA-15C309D21038}">
      <dgm:prSet/>
      <dgm:spPr/>
      <dgm:t>
        <a:bodyPr/>
        <a:lstStyle/>
        <a:p>
          <a:endParaRPr lang="en-CA"/>
        </a:p>
      </dgm:t>
    </dgm:pt>
    <dgm:pt modelId="{DB1984B8-DB7E-4CFA-8677-3039AE15F031}">
      <dgm:prSet/>
      <dgm:spPr/>
      <dgm:t>
        <a:bodyPr/>
        <a:lstStyle/>
        <a:p>
          <a:r>
            <a:rPr lang="en-CA" b="1" dirty="0" smtClean="0"/>
            <a:t>CONTROL</a:t>
          </a:r>
          <a:endParaRPr lang="en-CA" b="1" dirty="0"/>
        </a:p>
      </dgm:t>
    </dgm:pt>
    <dgm:pt modelId="{42C13D23-BACF-4792-924F-548BD0CB62F3}" type="parTrans" cxnId="{71B81689-1652-4A61-B846-BFF9723185BB}">
      <dgm:prSet/>
      <dgm:spPr/>
      <dgm:t>
        <a:bodyPr/>
        <a:lstStyle/>
        <a:p>
          <a:endParaRPr lang="en-CA"/>
        </a:p>
      </dgm:t>
    </dgm:pt>
    <dgm:pt modelId="{B7340A0F-9536-4286-9FD8-C27938F71BB6}" type="sibTrans" cxnId="{71B81689-1652-4A61-B846-BFF9723185BB}">
      <dgm:prSet/>
      <dgm:spPr/>
      <dgm:t>
        <a:bodyPr/>
        <a:lstStyle/>
        <a:p>
          <a:endParaRPr lang="en-CA"/>
        </a:p>
      </dgm:t>
    </dgm:pt>
    <dgm:pt modelId="{D061EBC8-5C42-4334-A38B-F253F511E1BB}">
      <dgm:prSet/>
      <dgm:spPr/>
      <dgm:t>
        <a:bodyPr/>
        <a:lstStyle/>
        <a:p>
          <a:r>
            <a:rPr lang="en-CA" b="1" dirty="0" smtClean="0"/>
            <a:t>Identify Possible Solutions</a:t>
          </a:r>
        </a:p>
        <a:p>
          <a:r>
            <a:rPr lang="en-CA" b="1" dirty="0" smtClean="0"/>
            <a:t>Prioritize and Plan Solutions</a:t>
          </a:r>
        </a:p>
        <a:p>
          <a:r>
            <a:rPr lang="en-CA" b="1" dirty="0" smtClean="0"/>
            <a:t>Implement and Test Solutions</a:t>
          </a:r>
        </a:p>
        <a:p>
          <a:endParaRPr lang="en-CA" b="1" dirty="0" smtClean="0"/>
        </a:p>
      </dgm:t>
    </dgm:pt>
    <dgm:pt modelId="{A6EEFE45-AED6-44F4-A5BB-41935CA0A6C8}" type="parTrans" cxnId="{C71EF7A1-9F65-40B8-97DE-DBB6B8C9E3E5}">
      <dgm:prSet/>
      <dgm:spPr/>
      <dgm:t>
        <a:bodyPr/>
        <a:lstStyle/>
        <a:p>
          <a:endParaRPr lang="en-CA"/>
        </a:p>
      </dgm:t>
    </dgm:pt>
    <dgm:pt modelId="{E9920A8C-0EE8-4775-BB87-A350FAE8BA50}" type="sibTrans" cxnId="{C71EF7A1-9F65-40B8-97DE-DBB6B8C9E3E5}">
      <dgm:prSet/>
      <dgm:spPr/>
      <dgm:t>
        <a:bodyPr/>
        <a:lstStyle/>
        <a:p>
          <a:endParaRPr lang="en-CA"/>
        </a:p>
      </dgm:t>
    </dgm:pt>
    <dgm:pt modelId="{64FB9824-1F5E-4E74-8E59-9DC5828EA3AE}">
      <dgm:prSet/>
      <dgm:spPr/>
      <dgm:t>
        <a:bodyPr/>
        <a:lstStyle/>
        <a:p>
          <a:r>
            <a:rPr lang="en-CA" b="1" dirty="0" smtClean="0"/>
            <a:t>Implement Controls to Sustain Solution</a:t>
          </a:r>
        </a:p>
        <a:p>
          <a:r>
            <a:rPr lang="en-CA" b="1" dirty="0" smtClean="0"/>
            <a:t>Begin Continuous Improve-</a:t>
          </a:r>
          <a:r>
            <a:rPr lang="en-CA" b="1" dirty="0" err="1" smtClean="0"/>
            <a:t>ment</a:t>
          </a:r>
          <a:endParaRPr lang="en-CA" b="1" dirty="0" smtClean="0"/>
        </a:p>
        <a:p>
          <a:endParaRPr lang="en-CA" b="1" dirty="0" smtClean="0">
            <a:latin typeface="Verdana"/>
            <a:ea typeface="Verdana"/>
            <a:cs typeface="Verdana"/>
          </a:endParaRPr>
        </a:p>
        <a:p>
          <a:endParaRPr lang="en-CA" b="1" dirty="0" smtClean="0">
            <a:latin typeface="Verdana"/>
            <a:ea typeface="Verdana"/>
            <a:cs typeface="Verdana"/>
          </a:endParaRPr>
        </a:p>
        <a:p>
          <a:endParaRPr lang="en-CA" b="1" dirty="0" smtClean="0">
            <a:latin typeface="Verdana"/>
            <a:ea typeface="Verdana"/>
            <a:cs typeface="Verdana"/>
          </a:endParaRPr>
        </a:p>
        <a:p>
          <a:endParaRPr lang="en-CA" b="1" dirty="0"/>
        </a:p>
      </dgm:t>
    </dgm:pt>
    <dgm:pt modelId="{34B5C809-0A8D-4F0C-84E0-B23C72F5FC67}" type="parTrans" cxnId="{781D3563-8CEC-42BE-87ED-8E6CB88A5414}">
      <dgm:prSet/>
      <dgm:spPr/>
      <dgm:t>
        <a:bodyPr/>
        <a:lstStyle/>
        <a:p>
          <a:endParaRPr lang="en-CA"/>
        </a:p>
      </dgm:t>
    </dgm:pt>
    <dgm:pt modelId="{B66797F3-6C79-4C3A-8707-A52A79CA9F95}" type="sibTrans" cxnId="{781D3563-8CEC-42BE-87ED-8E6CB88A5414}">
      <dgm:prSet/>
      <dgm:spPr/>
      <dgm:t>
        <a:bodyPr/>
        <a:lstStyle/>
        <a:p>
          <a:endParaRPr lang="en-CA"/>
        </a:p>
      </dgm:t>
    </dgm:pt>
    <dgm:pt modelId="{0C024CAF-67A3-4E3E-BB33-D394AF6B70CD}">
      <dgm:prSet/>
      <dgm:spPr>
        <a:solidFill>
          <a:srgbClr val="00FF00"/>
        </a:solidFill>
      </dgm:spPr>
      <dgm:t>
        <a:bodyPr/>
        <a:lstStyle/>
        <a:p>
          <a:endParaRPr lang="en-CA" b="1" dirty="0" smtClean="0">
            <a:latin typeface="Verdana"/>
            <a:ea typeface="Verdana"/>
            <a:cs typeface="Verdana"/>
          </a:endParaRPr>
        </a:p>
      </dgm:t>
    </dgm:pt>
    <dgm:pt modelId="{545289B5-1645-4E9A-AE57-92AD8AC06FE5}" type="parTrans" cxnId="{6D6C27EC-8E7C-4410-9D8B-00466E062406}">
      <dgm:prSet/>
      <dgm:spPr/>
      <dgm:t>
        <a:bodyPr/>
        <a:lstStyle/>
        <a:p>
          <a:endParaRPr lang="en-CA"/>
        </a:p>
      </dgm:t>
    </dgm:pt>
    <dgm:pt modelId="{D46B7A16-B586-411C-82A4-385871FFA116}" type="sibTrans" cxnId="{6D6C27EC-8E7C-4410-9D8B-00466E062406}">
      <dgm:prSet/>
      <dgm:spPr/>
      <dgm:t>
        <a:bodyPr/>
        <a:lstStyle/>
        <a:p>
          <a:endParaRPr lang="en-CA"/>
        </a:p>
      </dgm:t>
    </dgm:pt>
    <dgm:pt modelId="{BDF98B6D-D2CD-4788-BA4F-9B94ADEBF897}">
      <dgm:prSet/>
      <dgm:spPr>
        <a:solidFill>
          <a:srgbClr val="00FF00"/>
        </a:solidFill>
      </dgm:spPr>
      <dgm:t>
        <a:bodyPr/>
        <a:lstStyle/>
        <a:p>
          <a:endParaRPr lang="en-CA" b="1" dirty="0" smtClean="0">
            <a:latin typeface="Verdana"/>
            <a:ea typeface="Verdana"/>
            <a:cs typeface="Verdana"/>
          </a:endParaRPr>
        </a:p>
      </dgm:t>
    </dgm:pt>
    <dgm:pt modelId="{3B22C004-5363-4AC5-9B61-5EECCD44F650}" type="parTrans" cxnId="{70222C69-304E-46CA-A3A8-75363D71FA19}">
      <dgm:prSet/>
      <dgm:spPr/>
      <dgm:t>
        <a:bodyPr/>
        <a:lstStyle/>
        <a:p>
          <a:endParaRPr lang="en-CA"/>
        </a:p>
      </dgm:t>
    </dgm:pt>
    <dgm:pt modelId="{00D309A1-703D-4400-A757-CB9CC3542463}" type="sibTrans" cxnId="{70222C69-304E-46CA-A3A8-75363D71FA19}">
      <dgm:prSet/>
      <dgm:spPr/>
      <dgm:t>
        <a:bodyPr/>
        <a:lstStyle/>
        <a:p>
          <a:endParaRPr lang="en-CA"/>
        </a:p>
      </dgm:t>
    </dgm:pt>
    <dgm:pt modelId="{685AA5B3-1993-493B-AFFD-AF782ADBB059}" type="pres">
      <dgm:prSet presAssocID="{714EF994-7801-4EC9-9338-B7294D34A3F2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C00440F0-5030-4E1C-B210-FC293E115AE7}" type="pres">
      <dgm:prSet presAssocID="{DB1984B8-DB7E-4CFA-8677-3039AE15F031}" presName="ChildAccent5" presStyleCnt="0"/>
      <dgm:spPr/>
      <dgm:t>
        <a:bodyPr/>
        <a:lstStyle/>
        <a:p>
          <a:endParaRPr lang="en-US"/>
        </a:p>
      </dgm:t>
    </dgm:pt>
    <dgm:pt modelId="{FAA65B02-9034-40AF-87B7-3847868D2129}" type="pres">
      <dgm:prSet presAssocID="{DB1984B8-DB7E-4CFA-8677-3039AE15F031}" presName="ChildAccent" presStyleLbl="alignImgPlace1" presStyleIdx="0" presStyleCnt="5"/>
      <dgm:spPr/>
      <dgm:t>
        <a:bodyPr/>
        <a:lstStyle/>
        <a:p>
          <a:endParaRPr lang="en-CA"/>
        </a:p>
      </dgm:t>
    </dgm:pt>
    <dgm:pt modelId="{ABDC7521-EE28-4EEC-BB91-4D0E873387A9}" type="pres">
      <dgm:prSet presAssocID="{DB1984B8-DB7E-4CFA-8677-3039AE15F031}" presName="Child5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72AF410-089F-42E6-88C9-F9A27D09EE77}" type="pres">
      <dgm:prSet presAssocID="{DB1984B8-DB7E-4CFA-8677-3039AE15F031}" presName="Parent5" presStyleLbl="node1" presStyleIdx="0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E20860B-1701-49A0-9771-A6EC19D0DED7}" type="pres">
      <dgm:prSet presAssocID="{2004331C-E158-4127-AB4F-3C99ED7E2C7E}" presName="ChildAccent4" presStyleCnt="0"/>
      <dgm:spPr/>
      <dgm:t>
        <a:bodyPr/>
        <a:lstStyle/>
        <a:p>
          <a:endParaRPr lang="en-US"/>
        </a:p>
      </dgm:t>
    </dgm:pt>
    <dgm:pt modelId="{BA5EC377-FAAD-499C-B0E5-D4209F6C6F21}" type="pres">
      <dgm:prSet presAssocID="{2004331C-E158-4127-AB4F-3C99ED7E2C7E}" presName="ChildAccent" presStyleLbl="alignImgPlace1" presStyleIdx="1" presStyleCnt="5"/>
      <dgm:spPr/>
      <dgm:t>
        <a:bodyPr/>
        <a:lstStyle/>
        <a:p>
          <a:endParaRPr lang="en-CA"/>
        </a:p>
      </dgm:t>
    </dgm:pt>
    <dgm:pt modelId="{E3650E8C-460C-455B-8C8C-CE80CC2A3B73}" type="pres">
      <dgm:prSet presAssocID="{2004331C-E158-4127-AB4F-3C99ED7E2C7E}" presName="Child4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AF35DC6-BB09-4F58-B154-B529D9E27DA3}" type="pres">
      <dgm:prSet presAssocID="{2004331C-E158-4127-AB4F-3C99ED7E2C7E}" presName="Parent4" presStyleLbl="node1" presStyleIdx="1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5230578-C22F-4F4B-9555-071A3E92BDD8}" type="pres">
      <dgm:prSet presAssocID="{BFADC3DF-4888-4104-81FA-116985CD3A37}" presName="ChildAccent3" presStyleCnt="0"/>
      <dgm:spPr/>
      <dgm:t>
        <a:bodyPr/>
        <a:lstStyle/>
        <a:p>
          <a:endParaRPr lang="en-US"/>
        </a:p>
      </dgm:t>
    </dgm:pt>
    <dgm:pt modelId="{8F4311DD-5E0C-4A07-94BE-280802978109}" type="pres">
      <dgm:prSet presAssocID="{BFADC3DF-4888-4104-81FA-116985CD3A37}" presName="ChildAccent" presStyleLbl="alignImgPlace1" presStyleIdx="2" presStyleCnt="5"/>
      <dgm:spPr/>
      <dgm:t>
        <a:bodyPr/>
        <a:lstStyle/>
        <a:p>
          <a:endParaRPr lang="en-CA"/>
        </a:p>
      </dgm:t>
    </dgm:pt>
    <dgm:pt modelId="{A9E811A2-2369-4142-B5C7-5083D9E98CA9}" type="pres">
      <dgm:prSet presAssocID="{BFADC3DF-4888-4104-81FA-116985CD3A37}" presName="Child3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3CEEC88-D961-41DD-86B7-819355131C0A}" type="pres">
      <dgm:prSet presAssocID="{BFADC3DF-4888-4104-81FA-116985CD3A37}" presName="Parent3" presStyleLbl="node1" presStyleIdx="2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4B6FC4E-8872-4E59-B07E-B30ECE0339A0}" type="pres">
      <dgm:prSet presAssocID="{CC15E35B-DAD8-440D-81C0-5FC575E98760}" presName="ChildAccent2" presStyleCnt="0"/>
      <dgm:spPr/>
      <dgm:t>
        <a:bodyPr/>
        <a:lstStyle/>
        <a:p>
          <a:endParaRPr lang="en-US"/>
        </a:p>
      </dgm:t>
    </dgm:pt>
    <dgm:pt modelId="{79F4F3F8-BD99-469C-8909-31F95A87F961}" type="pres">
      <dgm:prSet presAssocID="{CC15E35B-DAD8-440D-81C0-5FC575E98760}" presName="ChildAccent" presStyleLbl="alignImgPlace1" presStyleIdx="3" presStyleCnt="5"/>
      <dgm:spPr/>
      <dgm:t>
        <a:bodyPr/>
        <a:lstStyle/>
        <a:p>
          <a:endParaRPr lang="en-CA"/>
        </a:p>
      </dgm:t>
    </dgm:pt>
    <dgm:pt modelId="{10CBA961-49F4-45F0-8576-6BC42DEC8188}" type="pres">
      <dgm:prSet presAssocID="{CC15E35B-DAD8-440D-81C0-5FC575E98760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FC7CC99-B78E-417D-A8C1-2DDFDD79F84F}" type="pres">
      <dgm:prSet presAssocID="{CC15E35B-DAD8-440D-81C0-5FC575E98760}" presName="Parent2" presStyleLbl="node1" presStyleIdx="3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E947A8E-3AA0-4AE6-9585-0B510A88A2BD}" type="pres">
      <dgm:prSet presAssocID="{ADD90B1E-428F-4602-9F8A-D41EC57E4260}" presName="ChildAccent1" presStyleCnt="0"/>
      <dgm:spPr/>
      <dgm:t>
        <a:bodyPr/>
        <a:lstStyle/>
        <a:p>
          <a:endParaRPr lang="en-US"/>
        </a:p>
      </dgm:t>
    </dgm:pt>
    <dgm:pt modelId="{77260E4D-2D78-4E19-BAC8-511889D034DE}" type="pres">
      <dgm:prSet presAssocID="{ADD90B1E-428F-4602-9F8A-D41EC57E4260}" presName="ChildAccent" presStyleLbl="alignImgPlace1" presStyleIdx="4" presStyleCnt="5"/>
      <dgm:spPr/>
      <dgm:t>
        <a:bodyPr/>
        <a:lstStyle/>
        <a:p>
          <a:endParaRPr lang="en-CA"/>
        </a:p>
      </dgm:t>
    </dgm:pt>
    <dgm:pt modelId="{99C6AC9F-BDE0-4D0A-87A8-6EDC575D188D}" type="pres">
      <dgm:prSet presAssocID="{ADD90B1E-428F-4602-9F8A-D41EC57E4260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4E33F43-D4AA-4117-AD3B-2231C1FD605E}" type="pres">
      <dgm:prSet presAssocID="{ADD90B1E-428F-4602-9F8A-D41EC57E4260}" presName="Parent1" presStyleLbl="node1" presStyleIdx="4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70222C69-304E-46CA-A3A8-75363D71FA19}" srcId="{BFADC3DF-4888-4104-81FA-116985CD3A37}" destId="{BDF98B6D-D2CD-4788-BA4F-9B94ADEBF897}" srcOrd="1" destOrd="0" parTransId="{3B22C004-5363-4AC5-9B61-5EECCD44F650}" sibTransId="{00D309A1-703D-4400-A757-CB9CC3542463}"/>
    <dgm:cxn modelId="{B5CF8A86-05F7-46FE-9489-4E057970F91B}" type="presOf" srcId="{AE78751A-2EDD-4B70-B3A2-954F6706207F}" destId="{79F4F3F8-BD99-469C-8909-31F95A87F961}" srcOrd="0" destOrd="0" presId="urn:microsoft.com/office/officeart/2011/layout/InterconnectedBlockProcess"/>
    <dgm:cxn modelId="{354C1394-22FF-4DDE-942B-EFBB3151DBBE}" type="presOf" srcId="{ADD90B1E-428F-4602-9F8A-D41EC57E4260}" destId="{74E33F43-D4AA-4117-AD3B-2231C1FD605E}" srcOrd="0" destOrd="0" presId="urn:microsoft.com/office/officeart/2011/layout/InterconnectedBlockProcess"/>
    <dgm:cxn modelId="{2CE2D90F-45A9-4218-A8D2-D73B22F10E33}" srcId="{BFADC3DF-4888-4104-81FA-116985CD3A37}" destId="{079B4C22-98FA-4C78-91D3-E05DC92DB4D9}" srcOrd="0" destOrd="0" parTransId="{69451133-FCB1-4EFA-A6AF-D9BB9B1EE826}" sibTransId="{68622052-9BDC-45F4-BC8E-402F4A2D308C}"/>
    <dgm:cxn modelId="{08D66944-C3BC-4F1E-A688-88B733AFDC1A}" type="presOf" srcId="{CC15E35B-DAD8-440D-81C0-5FC575E98760}" destId="{AFC7CC99-B78E-417D-A8C1-2DDFDD79F84F}" srcOrd="0" destOrd="0" presId="urn:microsoft.com/office/officeart/2011/layout/InterconnectedBlockProcess"/>
    <dgm:cxn modelId="{AE92E054-4D9C-4A63-B4BD-305082DFB8E3}" type="presOf" srcId="{D061EBC8-5C42-4334-A38B-F253F511E1BB}" destId="{BA5EC377-FAAD-499C-B0E5-D4209F6C6F21}" srcOrd="0" destOrd="0" presId="urn:microsoft.com/office/officeart/2011/layout/InterconnectedBlockProcess"/>
    <dgm:cxn modelId="{A4619EAB-4DAC-4980-B6BA-296644B340FA}" srcId="{ADD90B1E-428F-4602-9F8A-D41EC57E4260}" destId="{1AD0D7BD-3035-4035-A958-E55E0FFB6683}" srcOrd="0" destOrd="0" parTransId="{3169DD93-28EA-4977-B21A-344099E93828}" sibTransId="{E24D943E-5286-4E6B-925C-B7DF70FDBD16}"/>
    <dgm:cxn modelId="{EE176B01-72DE-4EA3-A25D-FA248D6D2336}" type="presOf" srcId="{714EF994-7801-4EC9-9338-B7294D34A3F2}" destId="{685AA5B3-1993-493B-AFFD-AF782ADBB059}" srcOrd="0" destOrd="0" presId="urn:microsoft.com/office/officeart/2011/layout/InterconnectedBlockProcess"/>
    <dgm:cxn modelId="{F378BDE4-DC1C-4F83-96DA-15C309D21038}" srcId="{714EF994-7801-4EC9-9338-B7294D34A3F2}" destId="{2004331C-E158-4127-AB4F-3C99ED7E2C7E}" srcOrd="3" destOrd="0" parTransId="{8047F0A4-B6B8-4B4A-8750-5CD509015330}" sibTransId="{6F62544E-B4DB-40B2-AD82-EA0940105890}"/>
    <dgm:cxn modelId="{FEA280AB-08A8-4E41-85AF-2B54BF16D936}" type="presOf" srcId="{AE78751A-2EDD-4B70-B3A2-954F6706207F}" destId="{10CBA961-49F4-45F0-8576-6BC42DEC8188}" srcOrd="1" destOrd="0" presId="urn:microsoft.com/office/officeart/2011/layout/InterconnectedBlockProcess"/>
    <dgm:cxn modelId="{85944AFE-FD27-4E99-80DD-56C1EECB8F65}" srcId="{714EF994-7801-4EC9-9338-B7294D34A3F2}" destId="{BFADC3DF-4888-4104-81FA-116985CD3A37}" srcOrd="2" destOrd="0" parTransId="{8C27D70A-C7E5-4995-9686-417204F6B570}" sibTransId="{15D979DD-4E0E-495B-B3BD-153E37D19507}"/>
    <dgm:cxn modelId="{88F5EA9A-066D-4C4E-9519-6D4F7F13EC3B}" type="presOf" srcId="{079B4C22-98FA-4C78-91D3-E05DC92DB4D9}" destId="{A9E811A2-2369-4142-B5C7-5083D9E98CA9}" srcOrd="1" destOrd="0" presId="urn:microsoft.com/office/officeart/2011/layout/InterconnectedBlockProcess"/>
    <dgm:cxn modelId="{71B81689-1652-4A61-B846-BFF9723185BB}" srcId="{714EF994-7801-4EC9-9338-B7294D34A3F2}" destId="{DB1984B8-DB7E-4CFA-8677-3039AE15F031}" srcOrd="4" destOrd="0" parTransId="{42C13D23-BACF-4792-924F-548BD0CB62F3}" sibTransId="{B7340A0F-9536-4286-9FD8-C27938F71BB6}"/>
    <dgm:cxn modelId="{DBEDE1E3-EBB3-4A6A-9C49-E080F5F93AA9}" type="presOf" srcId="{D061EBC8-5C42-4334-A38B-F253F511E1BB}" destId="{E3650E8C-460C-455B-8C8C-CE80CC2A3B73}" srcOrd="1" destOrd="0" presId="urn:microsoft.com/office/officeart/2011/layout/InterconnectedBlockProcess"/>
    <dgm:cxn modelId="{67DA5FF9-0549-4065-98E3-30B25D5DC7B7}" type="presOf" srcId="{BDF98B6D-D2CD-4788-BA4F-9B94ADEBF897}" destId="{8F4311DD-5E0C-4A07-94BE-280802978109}" srcOrd="0" destOrd="1" presId="urn:microsoft.com/office/officeart/2011/layout/InterconnectedBlockProcess"/>
    <dgm:cxn modelId="{791E2D4B-DC9D-4A99-9A4E-60ED38EAF39C}" srcId="{714EF994-7801-4EC9-9338-B7294D34A3F2}" destId="{CC15E35B-DAD8-440D-81C0-5FC575E98760}" srcOrd="1" destOrd="0" parTransId="{B3683098-0AC9-4C71-A13D-73F3B0C3E69F}" sibTransId="{E2363801-B1B2-4FBF-93B2-36CE8FDEDCF7}"/>
    <dgm:cxn modelId="{CDA3D1FD-267E-41DE-9DFE-CAC37E7305AA}" srcId="{CC15E35B-DAD8-440D-81C0-5FC575E98760}" destId="{AE78751A-2EDD-4B70-B3A2-954F6706207F}" srcOrd="0" destOrd="0" parTransId="{5263953B-39DB-45D0-9163-7CC3F416FAAE}" sibTransId="{33B92B21-8CBB-450A-A0FB-9AE6195EE7D7}"/>
    <dgm:cxn modelId="{5F9232F8-4CB8-482E-B9FB-B2E0AE6A30C4}" type="presOf" srcId="{64FB9824-1F5E-4E74-8E59-9DC5828EA3AE}" destId="{FAA65B02-9034-40AF-87B7-3847868D2129}" srcOrd="0" destOrd="0" presId="urn:microsoft.com/office/officeart/2011/layout/InterconnectedBlockProcess"/>
    <dgm:cxn modelId="{6D6C27EC-8E7C-4410-9D8B-00466E062406}" srcId="{CC15E35B-DAD8-440D-81C0-5FC575E98760}" destId="{0C024CAF-67A3-4E3E-BB33-D394AF6B70CD}" srcOrd="1" destOrd="0" parTransId="{545289B5-1645-4E9A-AE57-92AD8AC06FE5}" sibTransId="{D46B7A16-B586-411C-82A4-385871FFA116}"/>
    <dgm:cxn modelId="{5DE4B061-8685-459A-AC85-6134491B07F7}" type="presOf" srcId="{64FB9824-1F5E-4E74-8E59-9DC5828EA3AE}" destId="{ABDC7521-EE28-4EEC-BB91-4D0E873387A9}" srcOrd="1" destOrd="0" presId="urn:microsoft.com/office/officeart/2011/layout/InterconnectedBlockProcess"/>
    <dgm:cxn modelId="{B2DD244A-BD51-4C34-838A-799B42D4FD3A}" type="presOf" srcId="{079B4C22-98FA-4C78-91D3-E05DC92DB4D9}" destId="{8F4311DD-5E0C-4A07-94BE-280802978109}" srcOrd="0" destOrd="0" presId="urn:microsoft.com/office/officeart/2011/layout/InterconnectedBlockProcess"/>
    <dgm:cxn modelId="{BC62369B-C922-44FE-81D2-BA8037277571}" type="presOf" srcId="{1AD0D7BD-3035-4035-A958-E55E0FFB6683}" destId="{77260E4D-2D78-4E19-BAC8-511889D034DE}" srcOrd="0" destOrd="0" presId="urn:microsoft.com/office/officeart/2011/layout/InterconnectedBlockProcess"/>
    <dgm:cxn modelId="{EE4D18AB-3D80-47F5-8A78-8D9DE5F726AF}" type="presOf" srcId="{1AD0D7BD-3035-4035-A958-E55E0FFB6683}" destId="{99C6AC9F-BDE0-4D0A-87A8-6EDC575D188D}" srcOrd="1" destOrd="0" presId="urn:microsoft.com/office/officeart/2011/layout/InterconnectedBlockProcess"/>
    <dgm:cxn modelId="{E6BD6BD3-B1EA-46BF-84D4-55EA55FBF92E}" type="presOf" srcId="{0C024CAF-67A3-4E3E-BB33-D394AF6B70CD}" destId="{10CBA961-49F4-45F0-8576-6BC42DEC8188}" srcOrd="1" destOrd="1" presId="urn:microsoft.com/office/officeart/2011/layout/InterconnectedBlockProcess"/>
    <dgm:cxn modelId="{63A84F3B-00EF-40BD-83C3-6190DAC49A0F}" type="presOf" srcId="{2004331C-E158-4127-AB4F-3C99ED7E2C7E}" destId="{8AF35DC6-BB09-4F58-B154-B529D9E27DA3}" srcOrd="0" destOrd="0" presId="urn:microsoft.com/office/officeart/2011/layout/InterconnectedBlockProcess"/>
    <dgm:cxn modelId="{C71EF7A1-9F65-40B8-97DE-DBB6B8C9E3E5}" srcId="{2004331C-E158-4127-AB4F-3C99ED7E2C7E}" destId="{D061EBC8-5C42-4334-A38B-F253F511E1BB}" srcOrd="0" destOrd="0" parTransId="{A6EEFE45-AED6-44F4-A5BB-41935CA0A6C8}" sibTransId="{E9920A8C-0EE8-4775-BB87-A350FAE8BA50}"/>
    <dgm:cxn modelId="{C12D0DE8-977A-41CE-A191-68D1D5ED7D59}" type="presOf" srcId="{DB1984B8-DB7E-4CFA-8677-3039AE15F031}" destId="{972AF410-089F-42E6-88C9-F9A27D09EE77}" srcOrd="0" destOrd="0" presId="urn:microsoft.com/office/officeart/2011/layout/InterconnectedBlockProcess"/>
    <dgm:cxn modelId="{781D3563-8CEC-42BE-87ED-8E6CB88A5414}" srcId="{DB1984B8-DB7E-4CFA-8677-3039AE15F031}" destId="{64FB9824-1F5E-4E74-8E59-9DC5828EA3AE}" srcOrd="0" destOrd="0" parTransId="{34B5C809-0A8D-4F0C-84E0-B23C72F5FC67}" sibTransId="{B66797F3-6C79-4C3A-8707-A52A79CA9F95}"/>
    <dgm:cxn modelId="{86C085BC-5A74-49E7-A6B3-E41C68664DB5}" srcId="{714EF994-7801-4EC9-9338-B7294D34A3F2}" destId="{ADD90B1E-428F-4602-9F8A-D41EC57E4260}" srcOrd="0" destOrd="0" parTransId="{AD01A769-93FD-491B-A2AA-4FE3CC73ECAA}" sibTransId="{2B74E953-BFC2-43E3-B900-8C5E581A8D1A}"/>
    <dgm:cxn modelId="{1DE64DC6-3C9C-485E-9608-2539DDEE8C86}" type="presOf" srcId="{BDF98B6D-D2CD-4788-BA4F-9B94ADEBF897}" destId="{A9E811A2-2369-4142-B5C7-5083D9E98CA9}" srcOrd="1" destOrd="1" presId="urn:microsoft.com/office/officeart/2011/layout/InterconnectedBlockProcess"/>
    <dgm:cxn modelId="{4E4E89D0-4BE1-44F7-A156-6A06C4FF0574}" type="presOf" srcId="{0C024CAF-67A3-4E3E-BB33-D394AF6B70CD}" destId="{79F4F3F8-BD99-469C-8909-31F95A87F961}" srcOrd="0" destOrd="1" presId="urn:microsoft.com/office/officeart/2011/layout/InterconnectedBlockProcess"/>
    <dgm:cxn modelId="{70829A79-0EC5-4FE1-A146-6D7502410E80}" type="presOf" srcId="{BFADC3DF-4888-4104-81FA-116985CD3A37}" destId="{33CEEC88-D961-41DD-86B7-819355131C0A}" srcOrd="0" destOrd="0" presId="urn:microsoft.com/office/officeart/2011/layout/InterconnectedBlockProcess"/>
    <dgm:cxn modelId="{9FCEC76C-7591-4E19-B2BC-B838ED5CC3D2}" type="presParOf" srcId="{685AA5B3-1993-493B-AFFD-AF782ADBB059}" destId="{C00440F0-5030-4E1C-B210-FC293E115AE7}" srcOrd="0" destOrd="0" presId="urn:microsoft.com/office/officeart/2011/layout/InterconnectedBlockProcess"/>
    <dgm:cxn modelId="{90424247-4F95-49DD-9C56-67547EE1470F}" type="presParOf" srcId="{C00440F0-5030-4E1C-B210-FC293E115AE7}" destId="{FAA65B02-9034-40AF-87B7-3847868D2129}" srcOrd="0" destOrd="0" presId="urn:microsoft.com/office/officeart/2011/layout/InterconnectedBlockProcess"/>
    <dgm:cxn modelId="{6AD61EC4-BBE3-402D-A6D8-1682CCFF037B}" type="presParOf" srcId="{685AA5B3-1993-493B-AFFD-AF782ADBB059}" destId="{ABDC7521-EE28-4EEC-BB91-4D0E873387A9}" srcOrd="1" destOrd="0" presId="urn:microsoft.com/office/officeart/2011/layout/InterconnectedBlockProcess"/>
    <dgm:cxn modelId="{DB016F17-C7D9-473E-91C6-F2BA4AB3A366}" type="presParOf" srcId="{685AA5B3-1993-493B-AFFD-AF782ADBB059}" destId="{972AF410-089F-42E6-88C9-F9A27D09EE77}" srcOrd="2" destOrd="0" presId="urn:microsoft.com/office/officeart/2011/layout/InterconnectedBlockProcess"/>
    <dgm:cxn modelId="{B0A3241F-8AC9-4548-9874-9535C0BAE599}" type="presParOf" srcId="{685AA5B3-1993-493B-AFFD-AF782ADBB059}" destId="{9E20860B-1701-49A0-9771-A6EC19D0DED7}" srcOrd="3" destOrd="0" presId="urn:microsoft.com/office/officeart/2011/layout/InterconnectedBlockProcess"/>
    <dgm:cxn modelId="{B4F1A38F-6FD5-431F-A7A9-A1C1D21ED9D7}" type="presParOf" srcId="{9E20860B-1701-49A0-9771-A6EC19D0DED7}" destId="{BA5EC377-FAAD-499C-B0E5-D4209F6C6F21}" srcOrd="0" destOrd="0" presId="urn:microsoft.com/office/officeart/2011/layout/InterconnectedBlockProcess"/>
    <dgm:cxn modelId="{B7B8981E-70BA-49CA-9515-C1DBC28C4A44}" type="presParOf" srcId="{685AA5B3-1993-493B-AFFD-AF782ADBB059}" destId="{E3650E8C-460C-455B-8C8C-CE80CC2A3B73}" srcOrd="4" destOrd="0" presId="urn:microsoft.com/office/officeart/2011/layout/InterconnectedBlockProcess"/>
    <dgm:cxn modelId="{FAB2C37B-BCA4-4141-A7A6-FABAF229D484}" type="presParOf" srcId="{685AA5B3-1993-493B-AFFD-AF782ADBB059}" destId="{8AF35DC6-BB09-4F58-B154-B529D9E27DA3}" srcOrd="5" destOrd="0" presId="urn:microsoft.com/office/officeart/2011/layout/InterconnectedBlockProcess"/>
    <dgm:cxn modelId="{884B896A-7D77-49E4-AA3C-FD687476EDA7}" type="presParOf" srcId="{685AA5B3-1993-493B-AFFD-AF782ADBB059}" destId="{75230578-C22F-4F4B-9555-071A3E92BDD8}" srcOrd="6" destOrd="0" presId="urn:microsoft.com/office/officeart/2011/layout/InterconnectedBlockProcess"/>
    <dgm:cxn modelId="{55175EBA-6247-48B5-ACA7-EA13E7A9C2BF}" type="presParOf" srcId="{75230578-C22F-4F4B-9555-071A3E92BDD8}" destId="{8F4311DD-5E0C-4A07-94BE-280802978109}" srcOrd="0" destOrd="0" presId="urn:microsoft.com/office/officeart/2011/layout/InterconnectedBlockProcess"/>
    <dgm:cxn modelId="{C7819D79-6D36-4148-9841-A39A8CCB1061}" type="presParOf" srcId="{685AA5B3-1993-493B-AFFD-AF782ADBB059}" destId="{A9E811A2-2369-4142-B5C7-5083D9E98CA9}" srcOrd="7" destOrd="0" presId="urn:microsoft.com/office/officeart/2011/layout/InterconnectedBlockProcess"/>
    <dgm:cxn modelId="{10A0A269-3372-4D9D-BF95-110FB66DFA67}" type="presParOf" srcId="{685AA5B3-1993-493B-AFFD-AF782ADBB059}" destId="{33CEEC88-D961-41DD-86B7-819355131C0A}" srcOrd="8" destOrd="0" presId="urn:microsoft.com/office/officeart/2011/layout/InterconnectedBlockProcess"/>
    <dgm:cxn modelId="{A2D882AF-4286-4E34-94A5-35CD8A102933}" type="presParOf" srcId="{685AA5B3-1993-493B-AFFD-AF782ADBB059}" destId="{94B6FC4E-8872-4E59-B07E-B30ECE0339A0}" srcOrd="9" destOrd="0" presId="urn:microsoft.com/office/officeart/2011/layout/InterconnectedBlockProcess"/>
    <dgm:cxn modelId="{25EC8886-5A41-496D-A4C5-69E33C86ECE2}" type="presParOf" srcId="{94B6FC4E-8872-4E59-B07E-B30ECE0339A0}" destId="{79F4F3F8-BD99-469C-8909-31F95A87F961}" srcOrd="0" destOrd="0" presId="urn:microsoft.com/office/officeart/2011/layout/InterconnectedBlockProcess"/>
    <dgm:cxn modelId="{F5813471-0D42-46A3-9F0E-0613E023CBEA}" type="presParOf" srcId="{685AA5B3-1993-493B-AFFD-AF782ADBB059}" destId="{10CBA961-49F4-45F0-8576-6BC42DEC8188}" srcOrd="10" destOrd="0" presId="urn:microsoft.com/office/officeart/2011/layout/InterconnectedBlockProcess"/>
    <dgm:cxn modelId="{65271363-FD01-4E4C-9021-057E6DBD0D9F}" type="presParOf" srcId="{685AA5B3-1993-493B-AFFD-AF782ADBB059}" destId="{AFC7CC99-B78E-417D-A8C1-2DDFDD79F84F}" srcOrd="11" destOrd="0" presId="urn:microsoft.com/office/officeart/2011/layout/InterconnectedBlockProcess"/>
    <dgm:cxn modelId="{0B9EED41-5A5E-4BFC-8FFD-970F608BB059}" type="presParOf" srcId="{685AA5B3-1993-493B-AFFD-AF782ADBB059}" destId="{AE947A8E-3AA0-4AE6-9585-0B510A88A2BD}" srcOrd="12" destOrd="0" presId="urn:microsoft.com/office/officeart/2011/layout/InterconnectedBlockProcess"/>
    <dgm:cxn modelId="{F4A6782E-4F35-4ECE-9F5E-F827C1F883EF}" type="presParOf" srcId="{AE947A8E-3AA0-4AE6-9585-0B510A88A2BD}" destId="{77260E4D-2D78-4E19-BAC8-511889D034DE}" srcOrd="0" destOrd="0" presId="urn:microsoft.com/office/officeart/2011/layout/InterconnectedBlockProcess"/>
    <dgm:cxn modelId="{626A1AE0-2454-4BD8-8DD0-27B7296EF31C}" type="presParOf" srcId="{685AA5B3-1993-493B-AFFD-AF782ADBB059}" destId="{99C6AC9F-BDE0-4D0A-87A8-6EDC575D188D}" srcOrd="13" destOrd="0" presId="urn:microsoft.com/office/officeart/2011/layout/InterconnectedBlockProcess"/>
    <dgm:cxn modelId="{BE3D94A9-5DC0-490C-8A9E-EB892108992A}" type="presParOf" srcId="{685AA5B3-1993-493B-AFFD-AF782ADBB059}" destId="{74E33F43-D4AA-4117-AD3B-2231C1FD605E}" srcOrd="14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A65B02-9034-40AF-87B7-3847868D2129}">
      <dsp:nvSpPr>
        <dsp:cNvPr id="0" name=""/>
        <dsp:cNvSpPr/>
      </dsp:nvSpPr>
      <dsp:spPr>
        <a:xfrm>
          <a:off x="7672324" y="990600"/>
          <a:ext cx="1560182" cy="3962400"/>
        </a:xfrm>
        <a:prstGeom prst="wedgeRectCallout">
          <a:avLst>
            <a:gd name="adj1" fmla="val 0"/>
            <a:gd name="adj2" fmla="val 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5" tIns="53975" rIns="53975" bIns="53975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Implement Controls to Sustain Solution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Begin Continuous Improve-</a:t>
          </a:r>
          <a:r>
            <a:rPr lang="en-CA" sz="1700" b="1" kern="1200" dirty="0" err="1" smtClean="0"/>
            <a:t>ment</a:t>
          </a:r>
          <a:endParaRPr lang="en-CA" sz="1700" b="1" kern="1200" dirty="0" smtClean="0"/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>
            <a:latin typeface="Verdana"/>
            <a:ea typeface="Verdana"/>
            <a:cs typeface="Verdana"/>
          </a:endParaRP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>
            <a:latin typeface="Verdana"/>
            <a:ea typeface="Verdana"/>
            <a:cs typeface="Verdana"/>
          </a:endParaRP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>
            <a:latin typeface="Verdana"/>
            <a:ea typeface="Verdana"/>
            <a:cs typeface="Verdana"/>
          </a:endParaRP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/>
        </a:p>
      </dsp:txBody>
      <dsp:txXfrm>
        <a:off x="7870368" y="990600"/>
        <a:ext cx="1362138" cy="3962400"/>
      </dsp:txXfrm>
    </dsp:sp>
    <dsp:sp modelId="{972AF410-089F-42E6-88C9-F9A27D09EE77}">
      <dsp:nvSpPr>
        <dsp:cNvPr id="0" name=""/>
        <dsp:cNvSpPr/>
      </dsp:nvSpPr>
      <dsp:spPr>
        <a:xfrm>
          <a:off x="7672324" y="0"/>
          <a:ext cx="1560182" cy="9906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b="1" kern="1200" dirty="0" smtClean="0"/>
            <a:t>CONTROL</a:t>
          </a:r>
          <a:endParaRPr lang="en-CA" sz="2200" b="1" kern="1200" dirty="0"/>
        </a:p>
      </dsp:txBody>
      <dsp:txXfrm>
        <a:off x="7672324" y="0"/>
        <a:ext cx="1560182" cy="990600"/>
      </dsp:txXfrm>
    </dsp:sp>
    <dsp:sp modelId="{BA5EC377-FAAD-499C-B0E5-D4209F6C6F21}">
      <dsp:nvSpPr>
        <dsp:cNvPr id="0" name=""/>
        <dsp:cNvSpPr/>
      </dsp:nvSpPr>
      <dsp:spPr>
        <a:xfrm>
          <a:off x="6116040" y="990600"/>
          <a:ext cx="1560182" cy="3714750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5" tIns="53975" rIns="53975" bIns="53975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Identify Possible Solutions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Prioritize and Plan Solutions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Implement and Test Solutions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/>
        </a:p>
      </dsp:txBody>
      <dsp:txXfrm>
        <a:off x="6314084" y="990600"/>
        <a:ext cx="1362138" cy="3714750"/>
      </dsp:txXfrm>
    </dsp:sp>
    <dsp:sp modelId="{8AF35DC6-BB09-4F58-B154-B529D9E27DA3}">
      <dsp:nvSpPr>
        <dsp:cNvPr id="0" name=""/>
        <dsp:cNvSpPr/>
      </dsp:nvSpPr>
      <dsp:spPr>
        <a:xfrm>
          <a:off x="6116040" y="123825"/>
          <a:ext cx="1560182" cy="8667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b="1" kern="1200" dirty="0" smtClean="0"/>
            <a:t>IMPROVE</a:t>
          </a:r>
          <a:endParaRPr lang="en-CA" sz="2200" b="1" kern="1200" dirty="0"/>
        </a:p>
      </dsp:txBody>
      <dsp:txXfrm>
        <a:off x="6116040" y="123825"/>
        <a:ext cx="1560182" cy="866775"/>
      </dsp:txXfrm>
    </dsp:sp>
    <dsp:sp modelId="{8F4311DD-5E0C-4A07-94BE-280802978109}">
      <dsp:nvSpPr>
        <dsp:cNvPr id="0" name=""/>
        <dsp:cNvSpPr/>
      </dsp:nvSpPr>
      <dsp:spPr>
        <a:xfrm>
          <a:off x="4555858" y="990600"/>
          <a:ext cx="1560182" cy="3467100"/>
        </a:xfrm>
        <a:prstGeom prst="wedgeRectCallout">
          <a:avLst>
            <a:gd name="adj1" fmla="val 62500"/>
            <a:gd name="adj2" fmla="val 20830"/>
          </a:avLst>
        </a:prstGeom>
        <a:solidFill>
          <a:srgbClr val="00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5" tIns="53975" rIns="53975" bIns="53975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Analyze Potential Causes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Find Root Causes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Determine Principal Causes</a:t>
          </a:r>
          <a:endParaRPr lang="en-CA" sz="1700" b="1" kern="1200" dirty="0"/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>
            <a:latin typeface="Verdana"/>
            <a:ea typeface="Verdana"/>
            <a:cs typeface="Verdana"/>
          </a:endParaRPr>
        </a:p>
      </dsp:txBody>
      <dsp:txXfrm>
        <a:off x="4753902" y="990600"/>
        <a:ext cx="1362138" cy="3467100"/>
      </dsp:txXfrm>
    </dsp:sp>
    <dsp:sp modelId="{33CEEC88-D961-41DD-86B7-819355131C0A}">
      <dsp:nvSpPr>
        <dsp:cNvPr id="0" name=""/>
        <dsp:cNvSpPr/>
      </dsp:nvSpPr>
      <dsp:spPr>
        <a:xfrm>
          <a:off x="4555858" y="251612"/>
          <a:ext cx="1560182" cy="742950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b="1" kern="1200" dirty="0" smtClean="0"/>
            <a:t>ANALYZE</a:t>
          </a:r>
          <a:endParaRPr lang="en-CA" sz="2200" b="1" kern="1200" dirty="0"/>
        </a:p>
      </dsp:txBody>
      <dsp:txXfrm>
        <a:off x="4555858" y="251612"/>
        <a:ext cx="1560182" cy="742950"/>
      </dsp:txXfrm>
    </dsp:sp>
    <dsp:sp modelId="{79F4F3F8-BD99-469C-8909-31F95A87F961}">
      <dsp:nvSpPr>
        <dsp:cNvPr id="0" name=""/>
        <dsp:cNvSpPr/>
      </dsp:nvSpPr>
      <dsp:spPr>
        <a:xfrm>
          <a:off x="2995675" y="990600"/>
          <a:ext cx="1560182" cy="3219450"/>
        </a:xfrm>
        <a:prstGeom prst="wedgeRectCallout">
          <a:avLst>
            <a:gd name="adj1" fmla="val 62500"/>
            <a:gd name="adj2" fmla="val 20830"/>
          </a:avLst>
        </a:prstGeom>
        <a:solidFill>
          <a:srgbClr val="00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5" tIns="53975" rIns="53975" bIns="53975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Collect Data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Map the Process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Find Possible Causes</a:t>
          </a:r>
          <a:endParaRPr lang="en-CA" sz="1700" b="1" kern="1200" dirty="0"/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>
            <a:latin typeface="Verdana"/>
            <a:ea typeface="Verdana"/>
            <a:cs typeface="Verdana"/>
          </a:endParaRPr>
        </a:p>
      </dsp:txBody>
      <dsp:txXfrm>
        <a:off x="3193720" y="990600"/>
        <a:ext cx="1362138" cy="3219450"/>
      </dsp:txXfrm>
    </dsp:sp>
    <dsp:sp modelId="{AFC7CC99-B78E-417D-A8C1-2DDFDD79F84F}">
      <dsp:nvSpPr>
        <dsp:cNvPr id="0" name=""/>
        <dsp:cNvSpPr/>
      </dsp:nvSpPr>
      <dsp:spPr>
        <a:xfrm>
          <a:off x="2995675" y="371475"/>
          <a:ext cx="1560182" cy="619125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b="1" kern="1200" dirty="0" smtClean="0"/>
            <a:t>MEASURE</a:t>
          </a:r>
          <a:endParaRPr lang="en-CA" sz="2200" b="1" kern="1200" dirty="0"/>
        </a:p>
      </dsp:txBody>
      <dsp:txXfrm>
        <a:off x="2995675" y="371475"/>
        <a:ext cx="1560182" cy="619125"/>
      </dsp:txXfrm>
    </dsp:sp>
    <dsp:sp modelId="{77260E4D-2D78-4E19-BAC8-511889D034DE}">
      <dsp:nvSpPr>
        <dsp:cNvPr id="0" name=""/>
        <dsp:cNvSpPr/>
      </dsp:nvSpPr>
      <dsp:spPr>
        <a:xfrm>
          <a:off x="1435493" y="990600"/>
          <a:ext cx="1560182" cy="2971800"/>
        </a:xfrm>
        <a:prstGeom prst="wedgeRectCallout">
          <a:avLst>
            <a:gd name="adj1" fmla="val 62500"/>
            <a:gd name="adj2" fmla="val 20830"/>
          </a:avLst>
        </a:prstGeom>
        <a:solidFill>
          <a:srgbClr val="00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5" tIns="53975" rIns="53975" bIns="53975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Current Situation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Target Situation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Problem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Objectives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/>
        </a:p>
      </dsp:txBody>
      <dsp:txXfrm>
        <a:off x="1633537" y="990600"/>
        <a:ext cx="1362138" cy="2971800"/>
      </dsp:txXfrm>
    </dsp:sp>
    <dsp:sp modelId="{74E33F43-D4AA-4117-AD3B-2231C1FD605E}">
      <dsp:nvSpPr>
        <dsp:cNvPr id="0" name=""/>
        <dsp:cNvSpPr/>
      </dsp:nvSpPr>
      <dsp:spPr>
        <a:xfrm>
          <a:off x="1435493" y="495300"/>
          <a:ext cx="1560182" cy="495300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b="1" kern="1200" dirty="0" smtClean="0"/>
            <a:t>DEFINE</a:t>
          </a:r>
          <a:endParaRPr lang="en-CA" sz="2200" b="1" kern="1200" dirty="0"/>
        </a:p>
      </dsp:txBody>
      <dsp:txXfrm>
        <a:off x="1435493" y="495300"/>
        <a:ext cx="1560182" cy="495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5352EC8-199C-4B70-8158-F1F19696F8B1}" type="datetimeFigureOut">
              <a:rPr lang="en-CA"/>
              <a:pPr>
                <a:defRPr/>
              </a:pPr>
              <a:t>18/02/2015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91D5665-AEE4-4C2C-A6A8-C7BF4FA0919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70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CA" altLang="en-US" smtClean="0">
                <a:latin typeface="Arial" pitchFamily="34" charset="0"/>
                <a:ea typeface="Geneva"/>
                <a:cs typeface="Geneva"/>
              </a:rPr>
              <a:t>This is an approach that is more project-based and lends itself to major large scale improvements because its structured approach better coordinates resources and activities</a:t>
            </a:r>
          </a:p>
          <a:p>
            <a:pPr eaLnBrk="1" hangingPunct="1"/>
            <a:endParaRPr lang="en-CA" altLang="en-US" smtClean="0">
              <a:latin typeface="Arial" pitchFamily="34" charset="0"/>
              <a:ea typeface="Geneva"/>
              <a:cs typeface="Geneva"/>
            </a:endParaRPr>
          </a:p>
          <a:p>
            <a:pPr eaLnBrk="1" hangingPunct="1"/>
            <a:r>
              <a:rPr lang="en-CA" altLang="en-US" smtClean="0">
                <a:latin typeface="Arial" pitchFamily="34" charset="0"/>
                <a:ea typeface="Geneva"/>
                <a:cs typeface="Geneva"/>
              </a:rPr>
              <a:t>The content for this program is structured around DMAIC because it is a “roadmap” that can be easily followed to ensure that you are on the right track – especially important when you are starting out and can benefit from the structure – so you can use your deep thinking energy on observation and analysis – not planning your next step.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5013" indent="-282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1888" indent="-225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85913" indent="-225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38350" indent="-225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95550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2750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09950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7150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022265A-8E69-439D-8931-593F93AEDA45}" type="slidenum">
              <a:rPr lang="en-US" altLang="en-US" smtClean="0">
                <a:solidFill>
                  <a:srgbClr val="000000"/>
                </a:solidFill>
                <a:latin typeface="Arial" pitchFamily="34" charset="0"/>
                <a:ea typeface="Geneva"/>
                <a:cs typeface="Geneva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mtClean="0">
              <a:solidFill>
                <a:srgbClr val="000000"/>
              </a:solidFill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RB-Cover-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CA" noProof="0" smtClean="0"/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 typeface="Wingdings" pitchFamily="2" charset="2"/>
              <a:buNone/>
              <a:defRPr sz="17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CA" noProof="0" smtClean="0"/>
          </a:p>
        </p:txBody>
      </p:sp>
    </p:spTree>
    <p:extLst>
      <p:ext uri="{BB962C8B-B14F-4D97-AF65-F5344CB8AC3E}">
        <p14:creationId xmlns:p14="http://schemas.microsoft.com/office/powerpoint/2010/main" val="1803975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7023DAD5-EA66-4A27-88AC-3184335D1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2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7D9838FA-3CDD-41A9-B527-C17B20A57C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372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19200" y="2819400"/>
            <a:ext cx="7391400" cy="3276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B02EB9BE-B8CF-410A-A88F-102CEA15FB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850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RB-Cover-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CA" noProof="0" smtClean="0"/>
              <a:t>Click to edit Master title style</a:t>
            </a:r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 typeface="Wingdings" pitchFamily="2" charset="2"/>
              <a:buNone/>
              <a:defRPr sz="17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CA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85737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CB2FDB82-5886-42C2-8471-9ACDC38DDC5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7790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9E7D8EB7-8EF4-46DC-9647-5C80ABD8036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9946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0DDF2D01-CFCD-47FB-A6A4-FF25404022C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5179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B90669FB-A4D9-441D-B8A5-2F1ADE68812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6893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DB4D900A-F64B-447F-8BC3-86652BAD328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93193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7D7168EC-E264-4F3D-AFCA-43BD35919C7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4307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2DFC9ECD-9822-48CC-89CA-1A3033CF5D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400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1560EF6A-6C16-4F13-8F78-BF1FB8B2277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63524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772823F0-2712-4266-90B0-B944FE60AE7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50711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9945D327-AFD1-416A-AFAC-E4FA1A4DB41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68053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DC1C71F1-E949-4CC2-B16D-599D9FCB2D9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48930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19200" y="2819400"/>
            <a:ext cx="7391400" cy="32766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711AF1C7-D5B7-4EEA-A55E-1F154159578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00693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RB-Cover-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LA backgroun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CA" noProof="0" smtClean="0"/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 typeface="Wingdings" pitchFamily="2" charset="2"/>
              <a:buNone/>
              <a:defRPr sz="17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CA" noProof="0" smtClean="0"/>
          </a:p>
        </p:txBody>
      </p:sp>
    </p:spTree>
    <p:extLst>
      <p:ext uri="{BB962C8B-B14F-4D97-AF65-F5344CB8AC3E}">
        <p14:creationId xmlns:p14="http://schemas.microsoft.com/office/powerpoint/2010/main" val="4028175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647DAF08-06F5-4C11-A257-B0C877D73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357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3EE3E3C0-60A5-4F32-87B9-B9D2876D4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110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F496354E-33D3-45BA-AA4F-DF5F94BE9B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096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97E7C84B-0EA1-4A85-94EF-9B34AC3359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475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4FFE7D83-D14D-45F4-A6DB-07546E8543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2376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B60B8E37-359C-4D43-B874-0FF3C3B324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6530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3815AB1A-E39C-4C82-813A-C95B38B62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3808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1F5753C2-6790-4EFC-B82B-8580D7CC0F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516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EEA22694-393C-420A-9FA4-57FD2053C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0340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E602E03E-3247-40EB-A507-692C5BEE3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9542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774E5489-64FB-4645-9768-B4939C46DF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62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19200" y="2819400"/>
            <a:ext cx="7391400" cy="3276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10BA065E-C532-49A1-A519-4E7F45C1A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1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17130746-A831-4DDE-BAB9-A6EEBD9A7C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385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C902D080-E932-4FF4-88B6-BF7AB8EC40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902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921A924A-B52A-4D91-B2F4-16F8003B17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677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269F6A90-BFCC-418C-A0CA-83B2D9D922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959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4C559EB1-B808-4529-89E1-B8BBC76690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107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71EC4D04-EE74-4207-9D3B-6C39A7DEDA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533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7" descr="IRB-Inside-ppt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aseline="-25000">
                <a:solidFill>
                  <a:srgbClr val="7C6A55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D0D6AFE9-BA9D-415A-ABDF-5CBE1213D1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3" r:id="rId9"/>
    <p:sldLayoutId id="2147484224" r:id="rId10"/>
    <p:sldLayoutId id="2147484225" r:id="rId11"/>
    <p:sldLayoutId id="2147484226" r:id="rId12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7" descr="IRB-Inside-ppt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smtClean="0"/>
              <a:t>Click to edit Master title style</a:t>
            </a:r>
          </a:p>
        </p:txBody>
      </p:sp>
      <p:sp>
        <p:nvSpPr>
          <p:cNvPr id="2052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smtClean="0"/>
              <a:t>Click to edit Master text styles</a:t>
            </a:r>
          </a:p>
          <a:p>
            <a:pPr lvl="1"/>
            <a:r>
              <a:rPr lang="en-CA" altLang="en-US" smtClean="0"/>
              <a:t>Second level</a:t>
            </a:r>
          </a:p>
          <a:p>
            <a:pPr lvl="2"/>
            <a:r>
              <a:rPr lang="en-CA" altLang="en-US" smtClean="0"/>
              <a:t>Third level</a:t>
            </a:r>
          </a:p>
          <a:p>
            <a:pPr lvl="3"/>
            <a:r>
              <a:rPr lang="en-CA" altLang="en-US" smtClean="0"/>
              <a:t>Fourth level</a:t>
            </a:r>
          </a:p>
          <a:p>
            <a:pPr lvl="4"/>
            <a:r>
              <a:rPr lang="en-CA" altLang="en-US" smtClean="0"/>
              <a:t>Fifth level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baseline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8ECB3681-5229-4389-B543-0D5FA9CFFB7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7" r:id="rId1"/>
    <p:sldLayoutId id="2147484228" r:id="rId2"/>
    <p:sldLayoutId id="2147484229" r:id="rId3"/>
    <p:sldLayoutId id="2147484230" r:id="rId4"/>
    <p:sldLayoutId id="2147484231" r:id="rId5"/>
    <p:sldLayoutId id="2147484232" r:id="rId6"/>
    <p:sldLayoutId id="2147484233" r:id="rId7"/>
    <p:sldLayoutId id="2147484234" r:id="rId8"/>
    <p:sldLayoutId id="2147484235" r:id="rId9"/>
    <p:sldLayoutId id="2147484236" r:id="rId10"/>
    <p:sldLayoutId id="2147484237" r:id="rId11"/>
    <p:sldLayoutId id="2147484238" r:id="rId12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7" descr="IRB-Inside-ppt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3076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baseline="-25000">
                <a:solidFill>
                  <a:srgbClr val="000000"/>
                </a:solidFill>
                <a:latin typeface="Arial" charset="0"/>
                <a:ea typeface="Geneva" pitchFamily="-96" charset="-128"/>
                <a:cs typeface="+mn-cs"/>
              </a:defRPr>
            </a:lvl1pPr>
          </a:lstStyle>
          <a:p>
            <a:pPr>
              <a:defRPr/>
            </a:pPr>
            <a:fld id="{ABC717B9-6DC5-45E4-AB75-73C27BCF1C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9" r:id="rId1"/>
    <p:sldLayoutId id="2147484240" r:id="rId2"/>
    <p:sldLayoutId id="2147484241" r:id="rId3"/>
    <p:sldLayoutId id="2147484242" r:id="rId4"/>
    <p:sldLayoutId id="2147484243" r:id="rId5"/>
    <p:sldLayoutId id="2147484244" r:id="rId6"/>
    <p:sldLayoutId id="2147484245" r:id="rId7"/>
    <p:sldLayoutId id="2147484246" r:id="rId8"/>
    <p:sldLayoutId id="2147484247" r:id="rId9"/>
    <p:sldLayoutId id="2147484248" r:id="rId10"/>
    <p:sldLayoutId id="2147484249" r:id="rId11"/>
    <p:sldLayoutId id="2147484250" r:id="rId12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Mark.Jarvis@irb-cisr.gc.ca" TargetMode="Externa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>
                <a:ea typeface="+mj-ea"/>
              </a:rPr>
              <a:t>6.  </a:t>
            </a:r>
            <a:r>
              <a:rPr lang="en-CA" dirty="0" err="1" smtClean="0">
                <a:ea typeface="+mj-ea"/>
              </a:rPr>
              <a:t>YoUR</a:t>
            </a:r>
            <a:r>
              <a:rPr lang="en-CA" dirty="0" smtClean="0">
                <a:ea typeface="+mj-ea"/>
              </a:rPr>
              <a:t> Green Belt Project</a:t>
            </a:r>
            <a:endParaRPr lang="en-US" dirty="0">
              <a:ea typeface="+mj-ea"/>
            </a:endParaRPr>
          </a:p>
        </p:txBody>
      </p:sp>
      <p:sp>
        <p:nvSpPr>
          <p:cNvPr id="40963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Lean Green Belt Training</a:t>
            </a:r>
            <a:endParaRPr lang="en-US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fld id="{A4966095-7606-4307-8926-92BBF54A527A}" type="slidenum">
              <a:rPr lang="en-US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t>1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85863"/>
            <a:ext cx="7391400" cy="1143000"/>
          </a:xfrm>
        </p:spPr>
        <p:txBody>
          <a:bodyPr/>
          <a:lstStyle/>
          <a:p>
            <a:r>
              <a:rPr lang="en-CA" altLang="en-US" sz="4000" smtClean="0"/>
              <a:t>Where are we?</a:t>
            </a:r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2482850" y="2276475"/>
            <a:ext cx="1079500" cy="647700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cs typeface="Arial" pitchFamily="34" charset="0"/>
              </a:rPr>
              <a:t>Day 1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>
                <a:solidFill>
                  <a:srgbClr val="000000"/>
                </a:solidFill>
                <a:cs typeface="Arial" pitchFamily="34" charset="0"/>
              </a:rPr>
              <a:t>Overview of Lean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CA" altLang="en-US" sz="10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3852863" y="2276475"/>
            <a:ext cx="1079500" cy="647700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cs typeface="Arial" pitchFamily="34" charset="0"/>
              </a:rPr>
              <a:t>Day 2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>
                <a:solidFill>
                  <a:srgbClr val="000000"/>
                </a:solidFill>
                <a:cs typeface="Arial" pitchFamily="34" charset="0"/>
              </a:rPr>
              <a:t>Plan and Define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>
                <a:solidFill>
                  <a:srgbClr val="000000"/>
                </a:solidFill>
                <a:cs typeface="Arial" pitchFamily="34" charset="0"/>
              </a:rPr>
              <a:t>Projects</a:t>
            </a:r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5221288" y="2276475"/>
            <a:ext cx="1079500" cy="647700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cs typeface="Arial" pitchFamily="34" charset="0"/>
              </a:rPr>
              <a:t>Day 3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>
                <a:solidFill>
                  <a:srgbClr val="000000"/>
                </a:solidFill>
                <a:cs typeface="Arial" pitchFamily="34" charset="0"/>
              </a:rPr>
              <a:t>Map/Measure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CA" altLang="en-US" sz="10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6588125" y="2276475"/>
            <a:ext cx="1079500" cy="647700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cs typeface="Arial" pitchFamily="34" charset="0"/>
              </a:rPr>
              <a:t>Day 4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>
                <a:solidFill>
                  <a:srgbClr val="000000"/>
                </a:solidFill>
                <a:cs typeface="Arial" pitchFamily="34" charset="0"/>
              </a:rPr>
              <a:t>Analysis &amp;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>
                <a:solidFill>
                  <a:srgbClr val="000000"/>
                </a:solidFill>
                <a:cs typeface="Arial" pitchFamily="34" charset="0"/>
              </a:rPr>
              <a:t>HCM</a:t>
            </a:r>
          </a:p>
        </p:txBody>
      </p:sp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2482850" y="3789363"/>
            <a:ext cx="1079500" cy="647700"/>
          </a:xfrm>
          <a:prstGeom prst="roundRect">
            <a:avLst>
              <a:gd name="adj" fmla="val 16667"/>
            </a:avLst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cs typeface="Arial" pitchFamily="34" charset="0"/>
              </a:rPr>
              <a:t>Day 5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>
                <a:solidFill>
                  <a:srgbClr val="000000"/>
                </a:solidFill>
                <a:cs typeface="Arial" pitchFamily="34" charset="0"/>
              </a:rPr>
              <a:t>Analysis, Cont’d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CA" altLang="en-US" sz="10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3801" name="AutoShape 9"/>
          <p:cNvSpPr>
            <a:spLocks noChangeArrowheads="1"/>
          </p:cNvSpPr>
          <p:nvPr/>
        </p:nvSpPr>
        <p:spPr bwMode="auto">
          <a:xfrm>
            <a:off x="3851275" y="3789363"/>
            <a:ext cx="1079500" cy="647700"/>
          </a:xfrm>
          <a:prstGeom prst="roundRect">
            <a:avLst>
              <a:gd name="adj" fmla="val 16667"/>
            </a:avLst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cs typeface="Arial" pitchFamily="34" charset="0"/>
              </a:rPr>
              <a:t>Day 6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>
                <a:solidFill>
                  <a:srgbClr val="000000"/>
                </a:solidFill>
                <a:cs typeface="Arial" pitchFamily="34" charset="0"/>
              </a:rPr>
              <a:t>Future State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CA" altLang="en-US" sz="10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3802" name="AutoShape 10"/>
          <p:cNvSpPr>
            <a:spLocks noChangeArrowheads="1"/>
          </p:cNvSpPr>
          <p:nvPr/>
        </p:nvSpPr>
        <p:spPr bwMode="auto">
          <a:xfrm>
            <a:off x="5221288" y="3789363"/>
            <a:ext cx="1079500" cy="647700"/>
          </a:xfrm>
          <a:prstGeom prst="roundRect">
            <a:avLst>
              <a:gd name="adj" fmla="val 16667"/>
            </a:avLst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en-CA" altLang="en-US" sz="1000" b="1">
              <a:solidFill>
                <a:srgbClr val="000000"/>
              </a:solidFill>
              <a:cs typeface="Arial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cs typeface="Arial" pitchFamily="34" charset="0"/>
              </a:rPr>
              <a:t>Day 7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>
                <a:solidFill>
                  <a:srgbClr val="000000"/>
                </a:solidFill>
                <a:cs typeface="Arial" pitchFamily="34" charset="0"/>
              </a:rPr>
              <a:t>Implementing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>
                <a:solidFill>
                  <a:srgbClr val="000000"/>
                </a:solidFill>
                <a:cs typeface="Arial" pitchFamily="34" charset="0"/>
              </a:rPr>
              <a:t>Improvements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CA" altLang="en-US" sz="10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3803" name="AutoShape 11"/>
          <p:cNvSpPr>
            <a:spLocks noChangeArrowheads="1"/>
          </p:cNvSpPr>
          <p:nvPr/>
        </p:nvSpPr>
        <p:spPr bwMode="auto">
          <a:xfrm>
            <a:off x="6588125" y="3789363"/>
            <a:ext cx="1079500" cy="647700"/>
          </a:xfrm>
          <a:prstGeom prst="roundRect">
            <a:avLst>
              <a:gd name="adj" fmla="val 16667"/>
            </a:avLst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en-CA" altLang="en-US" sz="1000" b="1">
              <a:solidFill>
                <a:srgbClr val="000000"/>
              </a:solidFill>
              <a:cs typeface="Arial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cs typeface="Arial" pitchFamily="34" charset="0"/>
              </a:rPr>
              <a:t>Day 8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>
                <a:solidFill>
                  <a:srgbClr val="000000"/>
                </a:solidFill>
                <a:cs typeface="Arial" pitchFamily="34" charset="0"/>
              </a:rPr>
              <a:t>Sustaining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>
                <a:solidFill>
                  <a:srgbClr val="000000"/>
                </a:solidFill>
                <a:cs typeface="Arial" pitchFamily="34" charset="0"/>
              </a:rPr>
              <a:t>Improvements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CA" altLang="en-US" sz="10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3804" name="AutoShape 12"/>
          <p:cNvSpPr>
            <a:spLocks noChangeArrowheads="1"/>
          </p:cNvSpPr>
          <p:nvPr/>
        </p:nvSpPr>
        <p:spPr bwMode="auto">
          <a:xfrm>
            <a:off x="2482850" y="3068638"/>
            <a:ext cx="5329238" cy="574675"/>
          </a:xfrm>
          <a:prstGeom prst="rightArrow">
            <a:avLst>
              <a:gd name="adj1" fmla="val 50000"/>
              <a:gd name="adj2" fmla="val 231837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800">
                <a:solidFill>
                  <a:srgbClr val="000000"/>
                </a:solidFill>
                <a:cs typeface="Arial" pitchFamily="34" charset="0"/>
              </a:rPr>
              <a:t>Implement project with remote coaching</a:t>
            </a:r>
          </a:p>
        </p:txBody>
      </p:sp>
      <p:sp>
        <p:nvSpPr>
          <p:cNvPr id="33805" name="AutoShape 13"/>
          <p:cNvSpPr>
            <a:spLocks noChangeArrowheads="1"/>
          </p:cNvSpPr>
          <p:nvPr/>
        </p:nvSpPr>
        <p:spPr bwMode="auto">
          <a:xfrm>
            <a:off x="2482850" y="4581525"/>
            <a:ext cx="5329238" cy="574675"/>
          </a:xfrm>
          <a:prstGeom prst="rightArrow">
            <a:avLst>
              <a:gd name="adj1" fmla="val 50000"/>
              <a:gd name="adj2" fmla="val 231837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800">
                <a:solidFill>
                  <a:srgbClr val="000000"/>
                </a:solidFill>
                <a:cs typeface="Arial" pitchFamily="34" charset="0"/>
              </a:rPr>
              <a:t>Complete project with remote coaching</a:t>
            </a:r>
          </a:p>
        </p:txBody>
      </p:sp>
      <p:sp>
        <p:nvSpPr>
          <p:cNvPr id="33806" name="AutoShape 14"/>
          <p:cNvSpPr>
            <a:spLocks noChangeArrowheads="1"/>
          </p:cNvSpPr>
          <p:nvPr/>
        </p:nvSpPr>
        <p:spPr bwMode="auto">
          <a:xfrm>
            <a:off x="2482850" y="5229225"/>
            <a:ext cx="1079500" cy="647700"/>
          </a:xfrm>
          <a:prstGeom prst="roundRect">
            <a:avLst>
              <a:gd name="adj" fmla="val 16667"/>
            </a:avLst>
          </a:prstGeom>
          <a:solidFill>
            <a:srgbClr val="99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en-CA" altLang="en-US" sz="1000" b="1">
              <a:solidFill>
                <a:srgbClr val="000000"/>
              </a:solidFill>
              <a:cs typeface="Arial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cs typeface="Arial" pitchFamily="34" charset="0"/>
              </a:rPr>
              <a:t>Project Review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cs typeface="Arial" pitchFamily="34" charset="0"/>
              </a:rPr>
              <a:t>and Feedback</a:t>
            </a:r>
            <a:endParaRPr lang="en-CA" altLang="en-US" sz="1000">
              <a:solidFill>
                <a:srgbClr val="000000"/>
              </a:solidFill>
              <a:cs typeface="Arial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CA" altLang="en-US" sz="10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3807" name="AutoShape 15"/>
          <p:cNvSpPr>
            <a:spLocks noChangeArrowheads="1"/>
          </p:cNvSpPr>
          <p:nvPr/>
        </p:nvSpPr>
        <p:spPr bwMode="auto">
          <a:xfrm>
            <a:off x="3851275" y="5229225"/>
            <a:ext cx="1079500" cy="647700"/>
          </a:xfrm>
          <a:prstGeom prst="roundRect">
            <a:avLst>
              <a:gd name="adj" fmla="val 16667"/>
            </a:avLst>
          </a:prstGeom>
          <a:solidFill>
            <a:srgbClr val="99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cs typeface="Arial" pitchFamily="34" charset="0"/>
              </a:rPr>
              <a:t>Graduation</a:t>
            </a:r>
            <a:endParaRPr lang="en-CA" altLang="en-US" sz="1000">
              <a:solidFill>
                <a:srgbClr val="000000"/>
              </a:solidFill>
              <a:cs typeface="Arial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CA" altLang="en-US" sz="10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755650" y="3141663"/>
            <a:ext cx="1439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CA" altLang="en-US" sz="1200">
                <a:solidFill>
                  <a:srgbClr val="000000"/>
                </a:solidFill>
                <a:cs typeface="Arial" pitchFamily="34" charset="0"/>
              </a:rPr>
              <a:t>4 weeks on-the-job</a:t>
            </a:r>
          </a:p>
        </p:txBody>
      </p:sp>
      <p:sp>
        <p:nvSpPr>
          <p:cNvPr id="33810" name="Text Box 18"/>
          <p:cNvSpPr txBox="1">
            <a:spLocks noChangeArrowheads="1"/>
          </p:cNvSpPr>
          <p:nvPr/>
        </p:nvSpPr>
        <p:spPr bwMode="auto">
          <a:xfrm>
            <a:off x="900113" y="2335213"/>
            <a:ext cx="14398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CA" altLang="en-US" sz="1400">
                <a:solidFill>
                  <a:srgbClr val="000000"/>
                </a:solidFill>
                <a:cs typeface="Arial" pitchFamily="34" charset="0"/>
              </a:rPr>
              <a:t>Group Learning Phase 1</a:t>
            </a:r>
          </a:p>
        </p:txBody>
      </p:sp>
      <p:sp>
        <p:nvSpPr>
          <p:cNvPr id="33811" name="Text Box 19"/>
          <p:cNvSpPr txBox="1">
            <a:spLocks noChangeArrowheads="1"/>
          </p:cNvSpPr>
          <p:nvPr/>
        </p:nvSpPr>
        <p:spPr bwMode="auto">
          <a:xfrm>
            <a:off x="900113" y="3848100"/>
            <a:ext cx="14398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CA" altLang="en-US" sz="1400">
                <a:solidFill>
                  <a:srgbClr val="000000"/>
                </a:solidFill>
                <a:cs typeface="Arial" pitchFamily="34" charset="0"/>
              </a:rPr>
              <a:t>Group Learning Phase 2</a:t>
            </a:r>
          </a:p>
        </p:txBody>
      </p:sp>
      <p:sp>
        <p:nvSpPr>
          <p:cNvPr id="33812" name="Text Box 20"/>
          <p:cNvSpPr txBox="1">
            <a:spLocks noChangeArrowheads="1"/>
          </p:cNvSpPr>
          <p:nvPr/>
        </p:nvSpPr>
        <p:spPr bwMode="auto">
          <a:xfrm>
            <a:off x="755650" y="4652963"/>
            <a:ext cx="1439863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CA" altLang="en-US" sz="1200">
                <a:solidFill>
                  <a:srgbClr val="000000"/>
                </a:solidFill>
                <a:cs typeface="Arial" pitchFamily="34" charset="0"/>
              </a:rPr>
              <a:t>2 weeks on-the-job</a:t>
            </a:r>
          </a:p>
        </p:txBody>
      </p:sp>
      <p:sp>
        <p:nvSpPr>
          <p:cNvPr id="33813" name="Rectangle 21"/>
          <p:cNvSpPr>
            <a:spLocks noChangeArrowheads="1"/>
          </p:cNvSpPr>
          <p:nvPr/>
        </p:nvSpPr>
        <p:spPr bwMode="auto">
          <a:xfrm>
            <a:off x="890588" y="5295900"/>
            <a:ext cx="12334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600">
                <a:solidFill>
                  <a:srgbClr val="000000"/>
                </a:solidFill>
                <a:cs typeface="Arial" pitchFamily="34" charset="0"/>
              </a:rPr>
              <a:t>Assess and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600">
                <a:solidFill>
                  <a:srgbClr val="000000"/>
                </a:solidFill>
                <a:cs typeface="Arial" pitchFamily="34" charset="0"/>
              </a:rPr>
              <a:t>Graduate</a:t>
            </a:r>
          </a:p>
        </p:txBody>
      </p:sp>
      <p:sp>
        <p:nvSpPr>
          <p:cNvPr id="4200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fld id="{9DEE11BB-CDF6-4EB3-9A57-12AC502A3FE5}" type="slidenum">
              <a:rPr lang="en-CA" altLang="en-US" sz="1000" smtClean="0">
                <a:solidFill>
                  <a:srgbClr val="000000"/>
                </a:solidFill>
              </a:rPr>
              <a:pPr>
                <a:spcBef>
                  <a:spcPct val="0"/>
                </a:spcBef>
                <a:buClrTx/>
                <a:buFontTx/>
                <a:buNone/>
                <a:defRPr/>
              </a:pPr>
              <a:t>2</a:t>
            </a:fld>
            <a:endParaRPr lang="en-CA" altLang="en-US" sz="1000" smtClean="0">
              <a:solidFill>
                <a:srgbClr val="000000"/>
              </a:solidFill>
            </a:endParaRPr>
          </a:p>
        </p:txBody>
      </p:sp>
      <p:sp>
        <p:nvSpPr>
          <p:cNvPr id="21" name="AutoShape 15"/>
          <p:cNvSpPr>
            <a:spLocks noChangeArrowheads="1"/>
          </p:cNvSpPr>
          <p:nvPr/>
        </p:nvSpPr>
        <p:spPr bwMode="auto">
          <a:xfrm>
            <a:off x="5221288" y="5229225"/>
            <a:ext cx="1079500" cy="647700"/>
          </a:xfrm>
          <a:prstGeom prst="roundRect">
            <a:avLst>
              <a:gd name="adj" fmla="val 16667"/>
            </a:avLst>
          </a:prstGeom>
          <a:solidFill>
            <a:srgbClr val="99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cs typeface="Arial" pitchFamily="34" charset="0"/>
              </a:rPr>
              <a:t>3 month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cs typeface="Arial" pitchFamily="34" charset="0"/>
              </a:rPr>
              <a:t>follow-up</a:t>
            </a:r>
            <a:endParaRPr lang="en-CA" altLang="en-US" sz="1000">
              <a:solidFill>
                <a:srgbClr val="000000"/>
              </a:solidFill>
              <a:cs typeface="Arial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CA" altLang="en-US" sz="10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2" name="AutoShape 15"/>
          <p:cNvSpPr>
            <a:spLocks noChangeArrowheads="1"/>
          </p:cNvSpPr>
          <p:nvPr/>
        </p:nvSpPr>
        <p:spPr bwMode="auto">
          <a:xfrm>
            <a:off x="6588125" y="5229225"/>
            <a:ext cx="1079500" cy="647700"/>
          </a:xfrm>
          <a:prstGeom prst="roundRect">
            <a:avLst>
              <a:gd name="adj" fmla="val 16667"/>
            </a:avLst>
          </a:prstGeom>
          <a:solidFill>
            <a:srgbClr val="99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cs typeface="Arial" pitchFamily="34" charset="0"/>
              </a:rPr>
              <a:t>6 month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cs typeface="Arial" pitchFamily="34" charset="0"/>
              </a:rPr>
              <a:t>follow-up</a:t>
            </a:r>
            <a:endParaRPr lang="en-CA" altLang="en-US" sz="1000">
              <a:solidFill>
                <a:srgbClr val="000000"/>
              </a:solidFill>
              <a:cs typeface="Arial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CA" altLang="en-US" sz="10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2007" name="Down Arrow 1"/>
          <p:cNvSpPr>
            <a:spLocks noChangeArrowheads="1"/>
          </p:cNvSpPr>
          <p:nvPr/>
        </p:nvSpPr>
        <p:spPr bwMode="auto">
          <a:xfrm rot="2189518">
            <a:off x="7615238" y="1327150"/>
            <a:ext cx="742950" cy="1033463"/>
          </a:xfrm>
          <a:prstGeom prst="downArrow">
            <a:avLst>
              <a:gd name="adj1" fmla="val 50000"/>
              <a:gd name="adj2" fmla="val 49993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400" b="1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HERE</a:t>
            </a:r>
            <a:endParaRPr lang="en-US" altLang="en-US" sz="5400" b="1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nimBg="1"/>
      <p:bldP spid="33797" grpId="0" animBg="1"/>
      <p:bldP spid="33798" grpId="0" animBg="1"/>
      <p:bldP spid="33799" grpId="0" animBg="1"/>
      <p:bldP spid="33800" grpId="0" animBg="1"/>
      <p:bldP spid="33801" grpId="0" animBg="1"/>
      <p:bldP spid="33802" grpId="0" animBg="1"/>
      <p:bldP spid="33803" grpId="0" animBg="1"/>
      <p:bldP spid="33804" grpId="0" animBg="1"/>
      <p:bldP spid="33805" grpId="0" animBg="1"/>
      <p:bldP spid="33806" grpId="0" animBg="1"/>
      <p:bldP spid="33807" grpId="0" animBg="1"/>
      <p:bldP spid="33808" grpId="0"/>
      <p:bldP spid="33810" grpId="0"/>
      <p:bldP spid="33811" grpId="0"/>
      <p:bldP spid="33812" grpId="0"/>
      <p:bldP spid="33813" grpId="0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Your Assignment</a:t>
            </a:r>
            <a:endParaRPr lang="en-US" altLang="en-US" smtClean="0"/>
          </a:p>
        </p:txBody>
      </p:sp>
      <p:sp>
        <p:nvSpPr>
          <p:cNvPr id="43011" name="Content Placeholder 5"/>
          <p:cNvSpPr>
            <a:spLocks noGrp="1"/>
          </p:cNvSpPr>
          <p:nvPr>
            <p:ph idx="1"/>
          </p:nvPr>
        </p:nvSpPr>
        <p:spPr>
          <a:xfrm>
            <a:off x="1042988" y="2636838"/>
            <a:ext cx="7391400" cy="3276600"/>
          </a:xfrm>
        </p:spPr>
        <p:txBody>
          <a:bodyPr/>
          <a:lstStyle/>
          <a:p>
            <a:pPr eaLnBrk="1" hangingPunct="1"/>
            <a:r>
              <a:rPr lang="en-CA" altLang="en-US" smtClean="0"/>
              <a:t>In the coming four weeks, you will take your own Green Belt project through the steps we just took the “Live Project”</a:t>
            </a:r>
          </a:p>
          <a:p>
            <a:pPr eaLnBrk="1" hangingPunct="1"/>
            <a:endParaRPr lang="en-CA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58AD4F-0441-4C88-AF38-2879C55AA6F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-990600" y="1524000"/>
          <a:ext cx="106680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403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5F4497C-CEE6-4A6F-B41D-6B1DE293F901}" type="slidenum">
              <a:rPr lang="en-US" altLang="en-US" sz="1000" smtClean="0">
                <a:solidFill>
                  <a:srgbClr val="000000"/>
                </a:solidFill>
                <a:ea typeface="Geneva"/>
                <a:cs typeface="Geneva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000" smtClean="0">
              <a:solidFill>
                <a:srgbClr val="000000"/>
              </a:solidFill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Your Assignment</a:t>
            </a:r>
            <a:endParaRPr lang="en-US" altLang="en-US" smtClean="0"/>
          </a:p>
        </p:txBody>
      </p:sp>
      <p:sp>
        <p:nvSpPr>
          <p:cNvPr id="45059" name="Content Placeholder 5"/>
          <p:cNvSpPr>
            <a:spLocks noGrp="1"/>
          </p:cNvSpPr>
          <p:nvPr>
            <p:ph idx="1"/>
          </p:nvPr>
        </p:nvSpPr>
        <p:spPr>
          <a:xfrm>
            <a:off x="1042988" y="2636838"/>
            <a:ext cx="7391400" cy="3276600"/>
          </a:xfrm>
        </p:spPr>
        <p:txBody>
          <a:bodyPr/>
          <a:lstStyle/>
          <a:p>
            <a:pPr eaLnBrk="1" hangingPunct="1"/>
            <a:r>
              <a:rPr lang="en-CA" altLang="en-US" dirty="0" smtClean="0"/>
              <a:t>On the first day back in the classroom </a:t>
            </a:r>
            <a:r>
              <a:rPr lang="en-CA" altLang="en-US" dirty="0" smtClean="0"/>
              <a:t>you </a:t>
            </a:r>
            <a:r>
              <a:rPr lang="en-CA" altLang="en-US" dirty="0" smtClean="0"/>
              <a:t>will present a </a:t>
            </a:r>
            <a:r>
              <a:rPr lang="en-CA" altLang="en-US" dirty="0" smtClean="0"/>
              <a:t>30 </a:t>
            </a:r>
            <a:r>
              <a:rPr lang="en-CA" altLang="en-US" dirty="0" smtClean="0"/>
              <a:t>minute summary of:</a:t>
            </a:r>
          </a:p>
          <a:p>
            <a:pPr lvl="1" eaLnBrk="1" hangingPunct="1"/>
            <a:r>
              <a:rPr lang="en-CA" altLang="en-US" dirty="0" smtClean="0"/>
              <a:t>Your current state map</a:t>
            </a:r>
          </a:p>
          <a:p>
            <a:pPr lvl="1" eaLnBrk="1" hangingPunct="1"/>
            <a:r>
              <a:rPr lang="en-CA" altLang="en-US" dirty="0" smtClean="0"/>
              <a:t>Charter, Voice of Client</a:t>
            </a:r>
          </a:p>
          <a:p>
            <a:pPr lvl="1" eaLnBrk="1" hangingPunct="1"/>
            <a:r>
              <a:rPr lang="en-CA" altLang="en-US" dirty="0" smtClean="0"/>
              <a:t>Your initial analysis</a:t>
            </a:r>
          </a:p>
          <a:p>
            <a:pPr lvl="1" eaLnBrk="1" hangingPunct="1"/>
            <a:r>
              <a:rPr lang="en-CA" altLang="en-US" dirty="0" smtClean="0"/>
              <a:t>Your challenges and questions</a:t>
            </a:r>
          </a:p>
          <a:p>
            <a:pPr eaLnBrk="1" hangingPunct="1"/>
            <a:endParaRPr lang="en-CA" altLang="en-US" dirty="0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62C6F8F-1252-4940-A9AB-99E60A5CA853}" type="slidenum">
              <a:rPr lang="en-US" altLang="en-US" sz="1000" smtClean="0">
                <a:solidFill>
                  <a:srgbClr val="000000"/>
                </a:solidFill>
                <a:ea typeface="Geneva"/>
                <a:cs typeface="Geneva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000" smtClean="0">
              <a:solidFill>
                <a:srgbClr val="000000"/>
              </a:solidFill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dirty="0" smtClean="0"/>
              <a:t>Coaching Support</a:t>
            </a:r>
            <a:endParaRPr lang="en-US" altLang="en-US" dirty="0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r>
              <a:rPr lang="en-CA" dirty="0"/>
              <a:t>Mark Jarvis </a:t>
            </a:r>
          </a:p>
          <a:p>
            <a:pPr marL="0" indent="0" algn="ctr">
              <a:buNone/>
              <a:defRPr/>
            </a:pPr>
            <a:r>
              <a:rPr lang="en-CA" dirty="0"/>
              <a:t>(613) 882-0390</a:t>
            </a:r>
          </a:p>
          <a:p>
            <a:pPr marL="0" indent="0" algn="ctr">
              <a:buNone/>
              <a:defRPr/>
            </a:pPr>
            <a:r>
              <a:rPr lang="en-US" sz="2400" dirty="0">
                <a:hlinkClick r:id="rId2"/>
              </a:rPr>
              <a:t>Mark.Jarvis@irb-cisr.gc.ca</a:t>
            </a:r>
            <a:endParaRPr lang="en-US" sz="2400" dirty="0"/>
          </a:p>
          <a:p>
            <a:pPr marL="0" indent="0">
              <a:buFont typeface="Wingdings" pitchFamily="2" charset="2"/>
              <a:buNone/>
            </a:pPr>
            <a:endParaRPr lang="en-CA" altLang="en-US" sz="2400" dirty="0" smtClean="0"/>
          </a:p>
        </p:txBody>
      </p:sp>
      <p:sp>
        <p:nvSpPr>
          <p:cNvPr id="4608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6CCC4D8-85B1-4D04-BC61-E958F4F03AFE}" type="slidenum">
              <a:rPr lang="en-US" altLang="en-US" sz="1000" smtClean="0">
                <a:solidFill>
                  <a:srgbClr val="000000"/>
                </a:solidFill>
                <a:ea typeface="Geneva"/>
                <a:cs typeface="Geneva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000" smtClean="0">
              <a:solidFill>
                <a:srgbClr val="000000"/>
              </a:solidFill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mtClean="0"/>
              <a:t>Coaching Teleconference</a:t>
            </a:r>
            <a:endParaRPr lang="en-US" altLang="en-US" smtClean="0"/>
          </a:p>
        </p:txBody>
      </p:sp>
      <p:sp>
        <p:nvSpPr>
          <p:cNvPr id="47107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en-US" dirty="0" smtClean="0"/>
              <a:t>For participants to check in, ask questions, compare, obtain tips, etc.</a:t>
            </a:r>
          </a:p>
          <a:p>
            <a:endParaRPr lang="en-CA" altLang="en-US" dirty="0" smtClean="0"/>
          </a:p>
          <a:p>
            <a:r>
              <a:rPr lang="en-CA" altLang="en-US" dirty="0" smtClean="0"/>
              <a:t>Establish group check-in date</a:t>
            </a:r>
            <a:endParaRPr lang="en-CA" altLang="en-US" dirty="0" smtClean="0"/>
          </a:p>
        </p:txBody>
      </p:sp>
      <p:sp>
        <p:nvSpPr>
          <p:cNvPr id="4710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613EAC0-CFDA-40A9-986F-3ED252CB5EE7}" type="slidenum">
              <a:rPr lang="en-US" altLang="en-US" sz="1000" smtClean="0">
                <a:solidFill>
                  <a:srgbClr val="000000"/>
                </a:solidFill>
                <a:ea typeface="Geneva"/>
                <a:cs typeface="Geneva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000" smtClean="0">
              <a:solidFill>
                <a:srgbClr val="000000"/>
              </a:solidFill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Times New Roman" pitchFamily="18" charset="0"/>
              <a:buNone/>
            </a:pPr>
            <a:fld id="{7CBF5BB3-66A7-48BD-BF31-1CD5BFF526C0}" type="slidenum">
              <a:rPr lang="en-CA" altLang="en-US" sz="1000" smtClean="0">
                <a:solidFill>
                  <a:srgbClr val="000000"/>
                </a:solidFill>
                <a:ea typeface="Geneva"/>
                <a:cs typeface="Geneva"/>
              </a:rPr>
              <a:pPr eaLnBrk="1" hangingPunct="1">
                <a:spcBef>
                  <a:spcPct val="0"/>
                </a:spcBef>
                <a:buClrTx/>
                <a:buFont typeface="Times New Roman" pitchFamily="18" charset="0"/>
                <a:buNone/>
              </a:pPr>
              <a:t>8</a:t>
            </a:fld>
            <a:endParaRPr lang="en-CA" altLang="en-US" sz="1000" smtClean="0">
              <a:solidFill>
                <a:srgbClr val="000000"/>
              </a:solidFill>
              <a:ea typeface="Geneva"/>
              <a:cs typeface="Geneva"/>
            </a:endParaRPr>
          </a:p>
        </p:txBody>
      </p:sp>
      <p:sp>
        <p:nvSpPr>
          <p:cNvPr id="48131" name="Rectangle 5"/>
          <p:cNvSpPr txBox="1">
            <a:spLocks noGrp="1" noChangeArrowheads="1"/>
          </p:cNvSpPr>
          <p:nvPr/>
        </p:nvSpPr>
        <p:spPr bwMode="auto">
          <a:xfrm>
            <a:off x="67056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defTabSz="449263"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449263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449263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449263" eaLnBrk="0" hangingPunct="0">
              <a:spcBef>
                <a:spcPct val="20000"/>
              </a:spcBef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449263" eaLnBrk="0" hangingPunct="0">
              <a:spcBef>
                <a:spcPct val="20000"/>
              </a:spcBef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fld id="{E2D93019-6DE0-4097-B5B3-CD0B86206671}" type="slidenum">
              <a:rPr lang="en-CA" altLang="en-US" sz="1000">
                <a:solidFill>
                  <a:srgbClr val="000000"/>
                </a:solidFill>
                <a:ea typeface="Geneva"/>
                <a:cs typeface="Arial" pitchFamily="34" charset="0"/>
              </a:rPr>
              <a:pPr algn="r">
                <a:spcBef>
                  <a:spcPct val="0"/>
                </a:spcBef>
                <a:buClr>
                  <a:srgbClr val="000000"/>
                </a:buClr>
                <a:buFont typeface="Times New Roman" pitchFamily="18" charset="0"/>
                <a:buNone/>
              </a:pPr>
              <a:t>8</a:t>
            </a:fld>
            <a:endParaRPr lang="en-CA" altLang="en-US" sz="1000">
              <a:solidFill>
                <a:srgbClr val="000000"/>
              </a:solidFill>
              <a:ea typeface="Geneva"/>
              <a:cs typeface="Arial" pitchFamily="34" charset="0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49263"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449263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449263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449263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449263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endParaRPr lang="en-CA" altLang="en-US" sz="1000">
              <a:solidFill>
                <a:srgbClr val="000000"/>
              </a:solidFill>
              <a:ea typeface="Geneva"/>
              <a:cs typeface="Geneva"/>
            </a:endParaRPr>
          </a:p>
        </p:txBody>
      </p:sp>
      <p:pic>
        <p:nvPicPr>
          <p:cNvPr id="48133" name="Content Placeholder 4" descr="questions.jp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63938" y="3068638"/>
            <a:ext cx="1924050" cy="18049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Deck">
  <a:themeElements>
    <a:clrScheme name="PowerPoint Dec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Deck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PowerPoint De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owerPoint Deck">
  <a:themeElements>
    <a:clrScheme name="PowerPoint Dec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Deck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PowerPoint De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PowerPoint Deck">
  <a:themeElements>
    <a:clrScheme name="PowerPoint Dec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Deck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PowerPoint De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Lean Green Belt Training Program CMB Overview DRAFT feb 18 2014</Template>
  <TotalTime>11225</TotalTime>
  <Words>328</Words>
  <Application>Microsoft Office PowerPoint</Application>
  <PresentationFormat>On-screen Show (4:3)</PresentationFormat>
  <Paragraphs>93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MS PGothic</vt:lpstr>
      <vt:lpstr>Wingdings</vt:lpstr>
      <vt:lpstr>Calibri</vt:lpstr>
      <vt:lpstr>Geneva</vt:lpstr>
      <vt:lpstr>Arial Black</vt:lpstr>
      <vt:lpstr>Times New Roman</vt:lpstr>
      <vt:lpstr>PowerPoint Deck</vt:lpstr>
      <vt:lpstr>1_PowerPoint Deck</vt:lpstr>
      <vt:lpstr>2_PowerPoint Deck</vt:lpstr>
      <vt:lpstr>6.  YoUR Green Belt Project</vt:lpstr>
      <vt:lpstr>Where are we?</vt:lpstr>
      <vt:lpstr>Your Assignment</vt:lpstr>
      <vt:lpstr>PowerPoint Presentation</vt:lpstr>
      <vt:lpstr>Your Assignment</vt:lpstr>
      <vt:lpstr>Coaching Support</vt:lpstr>
      <vt:lpstr>Coaching Teleconference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Mark Jarvis</cp:lastModifiedBy>
  <cp:revision>52</cp:revision>
  <cp:lastPrinted>2014-04-02T13:46:35Z</cp:lastPrinted>
  <dcterms:created xsi:type="dcterms:W3CDTF">2014-02-11T12:37:14Z</dcterms:created>
  <dcterms:modified xsi:type="dcterms:W3CDTF">2015-02-18T15:43:14Z</dcterms:modified>
</cp:coreProperties>
</file>